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85" r:id="rId2"/>
    <p:sldId id="317" r:id="rId3"/>
    <p:sldId id="318" r:id="rId4"/>
    <p:sldId id="319" r:id="rId5"/>
    <p:sldId id="289"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256" r:id="rId24"/>
    <p:sldId id="282" r:id="rId25"/>
    <p:sldId id="284" r:id="rId26"/>
    <p:sldId id="260" r:id="rId27"/>
    <p:sldId id="279" r:id="rId28"/>
    <p:sldId id="283" r:id="rId29"/>
    <p:sldId id="261" r:id="rId30"/>
    <p:sldId id="281" r:id="rId31"/>
    <p:sldId id="278" r:id="rId32"/>
    <p:sldId id="277" r:id="rId33"/>
    <p:sldId id="262" r:id="rId34"/>
    <p:sldId id="272" r:id="rId35"/>
    <p:sldId id="275" r:id="rId36"/>
    <p:sldId id="280" r:id="rId37"/>
    <p:sldId id="273" r:id="rId38"/>
    <p:sldId id="308" r:id="rId39"/>
    <p:sldId id="309" r:id="rId40"/>
    <p:sldId id="310" r:id="rId41"/>
    <p:sldId id="311" r:id="rId42"/>
    <p:sldId id="312" r:id="rId43"/>
    <p:sldId id="320" r:id="rId44"/>
    <p:sldId id="321" r:id="rId45"/>
    <p:sldId id="322" r:id="rId46"/>
    <p:sldId id="268" r:id="rId47"/>
    <p:sldId id="269"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varScale="1">
        <p:scale>
          <a:sx n="67" d="100"/>
          <a:sy n="67" d="100"/>
        </p:scale>
        <p:origin x="-1232" y="-10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56" d="100"/>
          <a:sy n="56" d="100"/>
        </p:scale>
        <p:origin x="285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8.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B771D-4EA8-4762-87C4-3288A776C1C3}" type="doc">
      <dgm:prSet loTypeId="urn:microsoft.com/office/officeart/2005/8/layout/matrix1" loCatId="matrix" qsTypeId="urn:microsoft.com/office/officeart/2005/8/quickstyle/3d3" qsCatId="3D" csTypeId="urn:microsoft.com/office/officeart/2005/8/colors/colorful5" csCatId="colorful" phldr="1"/>
      <dgm:spPr/>
      <dgm:t>
        <a:bodyPr/>
        <a:lstStyle/>
        <a:p>
          <a:endParaRPr lang="fr-FR"/>
        </a:p>
      </dgm:t>
    </dgm:pt>
    <dgm:pt modelId="{FC1486C9-BF2D-43CB-8A5E-9F9E255F1317}">
      <dgm:prSet phldrT="[Texte]"/>
      <dgm:spPr/>
      <dgm:t>
        <a:bodyPr/>
        <a:lstStyle/>
        <a:p>
          <a:r>
            <a:rPr lang="fr-FR" dirty="0" smtClean="0"/>
            <a:t>TELESANTE</a:t>
          </a:r>
          <a:endParaRPr lang="fr-FR" dirty="0"/>
        </a:p>
      </dgm:t>
    </dgm:pt>
    <dgm:pt modelId="{54C5F140-211F-417C-9E34-FB6AE9341A1A}" type="parTrans" cxnId="{FBD26742-1551-4D3B-83C0-04681C1798EA}">
      <dgm:prSet/>
      <dgm:spPr/>
      <dgm:t>
        <a:bodyPr/>
        <a:lstStyle/>
        <a:p>
          <a:endParaRPr lang="fr-FR"/>
        </a:p>
      </dgm:t>
    </dgm:pt>
    <dgm:pt modelId="{0A1C7703-F6F4-4262-B1F8-59663D497022}" type="sibTrans" cxnId="{FBD26742-1551-4D3B-83C0-04681C1798EA}">
      <dgm:prSet/>
      <dgm:spPr/>
      <dgm:t>
        <a:bodyPr/>
        <a:lstStyle/>
        <a:p>
          <a:endParaRPr lang="fr-FR"/>
        </a:p>
      </dgm:t>
    </dgm:pt>
    <dgm:pt modelId="{AD66907D-C52D-4524-9515-56061DF133EF}">
      <dgm:prSet phldrT="[Texte]"/>
      <dgm:spPr/>
      <dgm:t>
        <a:bodyPr/>
        <a:lstStyle/>
        <a:p>
          <a:r>
            <a:rPr lang="fr-FR" dirty="0" smtClean="0"/>
            <a:t>Accès équitable aux soins de sante de qualité à temps sur toute l’étendu du territoire national</a:t>
          </a:r>
          <a:endParaRPr lang="fr-FR" dirty="0"/>
        </a:p>
      </dgm:t>
    </dgm:pt>
    <dgm:pt modelId="{B2C102FF-9050-4B83-92F3-2583835A8D81}" type="parTrans" cxnId="{F3EAE19A-D627-49AA-8600-A435747574FD}">
      <dgm:prSet/>
      <dgm:spPr/>
      <dgm:t>
        <a:bodyPr/>
        <a:lstStyle/>
        <a:p>
          <a:endParaRPr lang="fr-FR"/>
        </a:p>
      </dgm:t>
    </dgm:pt>
    <dgm:pt modelId="{9A38F5BD-74D0-4EB0-A0D7-F31FEB19411A}" type="sibTrans" cxnId="{F3EAE19A-D627-49AA-8600-A435747574FD}">
      <dgm:prSet/>
      <dgm:spPr/>
      <dgm:t>
        <a:bodyPr/>
        <a:lstStyle/>
        <a:p>
          <a:endParaRPr lang="fr-FR"/>
        </a:p>
      </dgm:t>
    </dgm:pt>
    <dgm:pt modelId="{A3D08228-18FC-4180-AAE9-9E0694C636CA}">
      <dgm:prSet phldrT="[Texte]"/>
      <dgm:spPr/>
      <dgm:t>
        <a:bodyPr/>
        <a:lstStyle/>
        <a:p>
          <a:r>
            <a:rPr lang="fr-FR" dirty="0" smtClean="0"/>
            <a:t>Stabilisation des professionnels de santé dans les zones d’accès difficile</a:t>
          </a:r>
          <a:endParaRPr lang="fr-FR" dirty="0"/>
        </a:p>
      </dgm:t>
    </dgm:pt>
    <dgm:pt modelId="{A37F123E-C383-4804-AF17-0685ABC07B9A}" type="parTrans" cxnId="{E7F2361D-2E5A-4FB7-9053-2115E4B7E2B2}">
      <dgm:prSet/>
      <dgm:spPr/>
      <dgm:t>
        <a:bodyPr/>
        <a:lstStyle/>
        <a:p>
          <a:endParaRPr lang="fr-FR"/>
        </a:p>
      </dgm:t>
    </dgm:pt>
    <dgm:pt modelId="{D433B1A8-58E0-4B7D-B946-D3CFD4C8C34B}" type="sibTrans" cxnId="{E7F2361D-2E5A-4FB7-9053-2115E4B7E2B2}">
      <dgm:prSet/>
      <dgm:spPr/>
      <dgm:t>
        <a:bodyPr/>
        <a:lstStyle/>
        <a:p>
          <a:endParaRPr lang="fr-FR"/>
        </a:p>
      </dgm:t>
    </dgm:pt>
    <dgm:pt modelId="{B237223E-16FF-4B0F-9567-B3E0EF22DEEA}">
      <dgm:prSet phldrT="[Texte]"/>
      <dgm:spPr/>
      <dgm:t>
        <a:bodyPr/>
        <a:lstStyle/>
        <a:p>
          <a:r>
            <a:rPr lang="fr-FR" dirty="0" smtClean="0"/>
            <a:t>Disponibilité de l’information correcte à temps pour  la prise de décision</a:t>
          </a:r>
          <a:endParaRPr lang="fr-FR" dirty="0"/>
        </a:p>
      </dgm:t>
    </dgm:pt>
    <dgm:pt modelId="{79D04FBA-8497-40DC-9A6A-3F14D797A42B}" type="parTrans" cxnId="{FA5FE5AC-AF3A-430C-A440-E698C159272E}">
      <dgm:prSet/>
      <dgm:spPr/>
      <dgm:t>
        <a:bodyPr/>
        <a:lstStyle/>
        <a:p>
          <a:endParaRPr lang="fr-FR"/>
        </a:p>
      </dgm:t>
    </dgm:pt>
    <dgm:pt modelId="{51755CBD-33BF-4FFE-ABB1-E3CB254403BE}" type="sibTrans" cxnId="{FA5FE5AC-AF3A-430C-A440-E698C159272E}">
      <dgm:prSet/>
      <dgm:spPr/>
      <dgm:t>
        <a:bodyPr/>
        <a:lstStyle/>
        <a:p>
          <a:endParaRPr lang="fr-FR"/>
        </a:p>
      </dgm:t>
    </dgm:pt>
    <dgm:pt modelId="{E7D52B79-43E4-4DFD-AFA5-7E600B9AD382}">
      <dgm:prSet phldrT="[Texte]"/>
      <dgm:spPr/>
      <dgm:t>
        <a:bodyPr/>
        <a:lstStyle/>
        <a:p>
          <a:r>
            <a:rPr lang="fr-FR" dirty="0" smtClean="0"/>
            <a:t>Faciliter l’atteinte des OMD</a:t>
          </a:r>
          <a:endParaRPr lang="fr-FR" dirty="0"/>
        </a:p>
      </dgm:t>
    </dgm:pt>
    <dgm:pt modelId="{D9C1FF67-8698-4432-BA68-75111FBC213D}" type="parTrans" cxnId="{8F8C200F-152F-4902-95DB-79E8A5223461}">
      <dgm:prSet/>
      <dgm:spPr/>
      <dgm:t>
        <a:bodyPr/>
        <a:lstStyle/>
        <a:p>
          <a:endParaRPr lang="fr-FR"/>
        </a:p>
      </dgm:t>
    </dgm:pt>
    <dgm:pt modelId="{54DE81FF-5E33-4534-A48E-B1A8F5E7AA5A}" type="sibTrans" cxnId="{8F8C200F-152F-4902-95DB-79E8A5223461}">
      <dgm:prSet/>
      <dgm:spPr/>
      <dgm:t>
        <a:bodyPr/>
        <a:lstStyle/>
        <a:p>
          <a:endParaRPr lang="fr-FR"/>
        </a:p>
      </dgm:t>
    </dgm:pt>
    <dgm:pt modelId="{AE32D9F0-DB1E-4ABE-9FCA-ECC51826ED74}" type="pres">
      <dgm:prSet presAssocID="{29EB771D-4EA8-4762-87C4-3288A776C1C3}" presName="diagram" presStyleCnt="0">
        <dgm:presLayoutVars>
          <dgm:chMax val="1"/>
          <dgm:dir/>
          <dgm:animLvl val="ctr"/>
          <dgm:resizeHandles val="exact"/>
        </dgm:presLayoutVars>
      </dgm:prSet>
      <dgm:spPr/>
      <dgm:t>
        <a:bodyPr/>
        <a:lstStyle/>
        <a:p>
          <a:endParaRPr lang="fr-FR"/>
        </a:p>
      </dgm:t>
    </dgm:pt>
    <dgm:pt modelId="{3E13FE8C-2E00-4373-B7C4-D4E3589432D9}" type="pres">
      <dgm:prSet presAssocID="{29EB771D-4EA8-4762-87C4-3288A776C1C3}" presName="matrix" presStyleCnt="0"/>
      <dgm:spPr/>
    </dgm:pt>
    <dgm:pt modelId="{D0F9E0BF-796B-42E7-8DC0-FFCA06D33938}" type="pres">
      <dgm:prSet presAssocID="{29EB771D-4EA8-4762-87C4-3288A776C1C3}" presName="tile1" presStyleLbl="node1" presStyleIdx="0" presStyleCnt="4"/>
      <dgm:spPr/>
      <dgm:t>
        <a:bodyPr/>
        <a:lstStyle/>
        <a:p>
          <a:endParaRPr lang="fr-FR"/>
        </a:p>
      </dgm:t>
    </dgm:pt>
    <dgm:pt modelId="{78130455-6C3B-4AAE-8808-4C17D569A89B}" type="pres">
      <dgm:prSet presAssocID="{29EB771D-4EA8-4762-87C4-3288A776C1C3}" presName="tile1text" presStyleLbl="node1" presStyleIdx="0" presStyleCnt="4">
        <dgm:presLayoutVars>
          <dgm:chMax val="0"/>
          <dgm:chPref val="0"/>
          <dgm:bulletEnabled val="1"/>
        </dgm:presLayoutVars>
      </dgm:prSet>
      <dgm:spPr/>
      <dgm:t>
        <a:bodyPr/>
        <a:lstStyle/>
        <a:p>
          <a:endParaRPr lang="fr-FR"/>
        </a:p>
      </dgm:t>
    </dgm:pt>
    <dgm:pt modelId="{B3F69331-2BA9-4742-A3AE-4AA6E342CBBA}" type="pres">
      <dgm:prSet presAssocID="{29EB771D-4EA8-4762-87C4-3288A776C1C3}" presName="tile2" presStyleLbl="node1" presStyleIdx="1" presStyleCnt="4"/>
      <dgm:spPr/>
      <dgm:t>
        <a:bodyPr/>
        <a:lstStyle/>
        <a:p>
          <a:endParaRPr lang="fr-FR"/>
        </a:p>
      </dgm:t>
    </dgm:pt>
    <dgm:pt modelId="{3756613D-BF15-41D6-9B28-F3442AFE0496}" type="pres">
      <dgm:prSet presAssocID="{29EB771D-4EA8-4762-87C4-3288A776C1C3}" presName="tile2text" presStyleLbl="node1" presStyleIdx="1" presStyleCnt="4">
        <dgm:presLayoutVars>
          <dgm:chMax val="0"/>
          <dgm:chPref val="0"/>
          <dgm:bulletEnabled val="1"/>
        </dgm:presLayoutVars>
      </dgm:prSet>
      <dgm:spPr/>
      <dgm:t>
        <a:bodyPr/>
        <a:lstStyle/>
        <a:p>
          <a:endParaRPr lang="fr-FR"/>
        </a:p>
      </dgm:t>
    </dgm:pt>
    <dgm:pt modelId="{AE30E49F-86B4-4704-8C09-59E046805B73}" type="pres">
      <dgm:prSet presAssocID="{29EB771D-4EA8-4762-87C4-3288A776C1C3}" presName="tile3" presStyleLbl="node1" presStyleIdx="2" presStyleCnt="4"/>
      <dgm:spPr/>
      <dgm:t>
        <a:bodyPr/>
        <a:lstStyle/>
        <a:p>
          <a:endParaRPr lang="fr-FR"/>
        </a:p>
      </dgm:t>
    </dgm:pt>
    <dgm:pt modelId="{9A189BC9-72CE-4F8D-8D87-C7C768B7C47A}" type="pres">
      <dgm:prSet presAssocID="{29EB771D-4EA8-4762-87C4-3288A776C1C3}" presName="tile3text" presStyleLbl="node1" presStyleIdx="2" presStyleCnt="4">
        <dgm:presLayoutVars>
          <dgm:chMax val="0"/>
          <dgm:chPref val="0"/>
          <dgm:bulletEnabled val="1"/>
        </dgm:presLayoutVars>
      </dgm:prSet>
      <dgm:spPr/>
      <dgm:t>
        <a:bodyPr/>
        <a:lstStyle/>
        <a:p>
          <a:endParaRPr lang="fr-FR"/>
        </a:p>
      </dgm:t>
    </dgm:pt>
    <dgm:pt modelId="{9DAA943F-CBB6-435D-BAD0-B04D06C94E0F}" type="pres">
      <dgm:prSet presAssocID="{29EB771D-4EA8-4762-87C4-3288A776C1C3}" presName="tile4" presStyleLbl="node1" presStyleIdx="3" presStyleCnt="4"/>
      <dgm:spPr/>
      <dgm:t>
        <a:bodyPr/>
        <a:lstStyle/>
        <a:p>
          <a:endParaRPr lang="fr-FR"/>
        </a:p>
      </dgm:t>
    </dgm:pt>
    <dgm:pt modelId="{70BF3A3F-40B3-4725-93A2-E9B11C870292}" type="pres">
      <dgm:prSet presAssocID="{29EB771D-4EA8-4762-87C4-3288A776C1C3}" presName="tile4text" presStyleLbl="node1" presStyleIdx="3" presStyleCnt="4">
        <dgm:presLayoutVars>
          <dgm:chMax val="0"/>
          <dgm:chPref val="0"/>
          <dgm:bulletEnabled val="1"/>
        </dgm:presLayoutVars>
      </dgm:prSet>
      <dgm:spPr/>
      <dgm:t>
        <a:bodyPr/>
        <a:lstStyle/>
        <a:p>
          <a:endParaRPr lang="fr-FR"/>
        </a:p>
      </dgm:t>
    </dgm:pt>
    <dgm:pt modelId="{8663108E-F22E-4A02-AE04-B96BF1265A52}" type="pres">
      <dgm:prSet presAssocID="{29EB771D-4EA8-4762-87C4-3288A776C1C3}" presName="centerTile" presStyleLbl="fgShp" presStyleIdx="0" presStyleCnt="1">
        <dgm:presLayoutVars>
          <dgm:chMax val="0"/>
          <dgm:chPref val="0"/>
        </dgm:presLayoutVars>
      </dgm:prSet>
      <dgm:spPr/>
      <dgm:t>
        <a:bodyPr/>
        <a:lstStyle/>
        <a:p>
          <a:endParaRPr lang="fr-FR"/>
        </a:p>
      </dgm:t>
    </dgm:pt>
  </dgm:ptLst>
  <dgm:cxnLst>
    <dgm:cxn modelId="{C48B46CE-5046-BC44-8F12-E0A2DDCFE4DE}" type="presOf" srcId="{A3D08228-18FC-4180-AAE9-9E0694C636CA}" destId="{3756613D-BF15-41D6-9B28-F3442AFE0496}" srcOrd="1" destOrd="0" presId="urn:microsoft.com/office/officeart/2005/8/layout/matrix1"/>
    <dgm:cxn modelId="{ADE4ADDE-6786-0942-9D67-41D27535FDBF}" type="presOf" srcId="{AD66907D-C52D-4524-9515-56061DF133EF}" destId="{D0F9E0BF-796B-42E7-8DC0-FFCA06D33938}" srcOrd="0" destOrd="0" presId="urn:microsoft.com/office/officeart/2005/8/layout/matrix1"/>
    <dgm:cxn modelId="{E82C2481-678A-DB41-A197-C58ACB73A88D}" type="presOf" srcId="{A3D08228-18FC-4180-AAE9-9E0694C636CA}" destId="{B3F69331-2BA9-4742-A3AE-4AA6E342CBBA}" srcOrd="0" destOrd="0" presId="urn:microsoft.com/office/officeart/2005/8/layout/matrix1"/>
    <dgm:cxn modelId="{8F8C200F-152F-4902-95DB-79E8A5223461}" srcId="{FC1486C9-BF2D-43CB-8A5E-9F9E255F1317}" destId="{E7D52B79-43E4-4DFD-AFA5-7E600B9AD382}" srcOrd="3" destOrd="0" parTransId="{D9C1FF67-8698-4432-BA68-75111FBC213D}" sibTransId="{54DE81FF-5E33-4534-A48E-B1A8F5E7AA5A}"/>
    <dgm:cxn modelId="{FA22539A-CED5-F841-8A14-8FCFC271CC4E}" type="presOf" srcId="{FC1486C9-BF2D-43CB-8A5E-9F9E255F1317}" destId="{8663108E-F22E-4A02-AE04-B96BF1265A52}" srcOrd="0" destOrd="0" presId="urn:microsoft.com/office/officeart/2005/8/layout/matrix1"/>
    <dgm:cxn modelId="{6FAEB691-5FEC-994E-BB7D-05CD79D06FD9}" type="presOf" srcId="{B237223E-16FF-4B0F-9567-B3E0EF22DEEA}" destId="{9A189BC9-72CE-4F8D-8D87-C7C768B7C47A}" srcOrd="1" destOrd="0" presId="urn:microsoft.com/office/officeart/2005/8/layout/matrix1"/>
    <dgm:cxn modelId="{0651E3F6-6C1C-6642-9175-A9D8E8D4965B}" type="presOf" srcId="{B237223E-16FF-4B0F-9567-B3E0EF22DEEA}" destId="{AE30E49F-86B4-4704-8C09-59E046805B73}" srcOrd="0" destOrd="0" presId="urn:microsoft.com/office/officeart/2005/8/layout/matrix1"/>
    <dgm:cxn modelId="{FBD26742-1551-4D3B-83C0-04681C1798EA}" srcId="{29EB771D-4EA8-4762-87C4-3288A776C1C3}" destId="{FC1486C9-BF2D-43CB-8A5E-9F9E255F1317}" srcOrd="0" destOrd="0" parTransId="{54C5F140-211F-417C-9E34-FB6AE9341A1A}" sibTransId="{0A1C7703-F6F4-4262-B1F8-59663D497022}"/>
    <dgm:cxn modelId="{86BB8004-45C1-FA46-924B-60CED1177764}" type="presOf" srcId="{E7D52B79-43E4-4DFD-AFA5-7E600B9AD382}" destId="{9DAA943F-CBB6-435D-BAD0-B04D06C94E0F}" srcOrd="0" destOrd="0" presId="urn:microsoft.com/office/officeart/2005/8/layout/matrix1"/>
    <dgm:cxn modelId="{BF69E75C-F43A-7C4D-81E4-553363903C57}" type="presOf" srcId="{AD66907D-C52D-4524-9515-56061DF133EF}" destId="{78130455-6C3B-4AAE-8808-4C17D569A89B}" srcOrd="1" destOrd="0" presId="urn:microsoft.com/office/officeart/2005/8/layout/matrix1"/>
    <dgm:cxn modelId="{FA5FE5AC-AF3A-430C-A440-E698C159272E}" srcId="{FC1486C9-BF2D-43CB-8A5E-9F9E255F1317}" destId="{B237223E-16FF-4B0F-9567-B3E0EF22DEEA}" srcOrd="2" destOrd="0" parTransId="{79D04FBA-8497-40DC-9A6A-3F14D797A42B}" sibTransId="{51755CBD-33BF-4FFE-ABB1-E3CB254403BE}"/>
    <dgm:cxn modelId="{F3EAE19A-D627-49AA-8600-A435747574FD}" srcId="{FC1486C9-BF2D-43CB-8A5E-9F9E255F1317}" destId="{AD66907D-C52D-4524-9515-56061DF133EF}" srcOrd="0" destOrd="0" parTransId="{B2C102FF-9050-4B83-92F3-2583835A8D81}" sibTransId="{9A38F5BD-74D0-4EB0-A0D7-F31FEB19411A}"/>
    <dgm:cxn modelId="{E7F2361D-2E5A-4FB7-9053-2115E4B7E2B2}" srcId="{FC1486C9-BF2D-43CB-8A5E-9F9E255F1317}" destId="{A3D08228-18FC-4180-AAE9-9E0694C636CA}" srcOrd="1" destOrd="0" parTransId="{A37F123E-C383-4804-AF17-0685ABC07B9A}" sibTransId="{D433B1A8-58E0-4B7D-B946-D3CFD4C8C34B}"/>
    <dgm:cxn modelId="{CBD1B8A2-D7AC-C04F-B4D6-CC5A172DEDCC}" type="presOf" srcId="{29EB771D-4EA8-4762-87C4-3288A776C1C3}" destId="{AE32D9F0-DB1E-4ABE-9FCA-ECC51826ED74}" srcOrd="0" destOrd="0" presId="urn:microsoft.com/office/officeart/2005/8/layout/matrix1"/>
    <dgm:cxn modelId="{438D0543-B3FE-664C-A897-B5FB7EDE6F41}" type="presOf" srcId="{E7D52B79-43E4-4DFD-AFA5-7E600B9AD382}" destId="{70BF3A3F-40B3-4725-93A2-E9B11C870292}" srcOrd="1" destOrd="0" presId="urn:microsoft.com/office/officeart/2005/8/layout/matrix1"/>
    <dgm:cxn modelId="{24E3612E-CFCB-174B-959B-F9E53BB48B73}" type="presParOf" srcId="{AE32D9F0-DB1E-4ABE-9FCA-ECC51826ED74}" destId="{3E13FE8C-2E00-4373-B7C4-D4E3589432D9}" srcOrd="0" destOrd="0" presId="urn:microsoft.com/office/officeart/2005/8/layout/matrix1"/>
    <dgm:cxn modelId="{3C45B980-D6FF-F744-8158-A00627A49C28}" type="presParOf" srcId="{3E13FE8C-2E00-4373-B7C4-D4E3589432D9}" destId="{D0F9E0BF-796B-42E7-8DC0-FFCA06D33938}" srcOrd="0" destOrd="0" presId="urn:microsoft.com/office/officeart/2005/8/layout/matrix1"/>
    <dgm:cxn modelId="{FC38E8DC-AAAE-E64C-AD6D-77E8A7455C51}" type="presParOf" srcId="{3E13FE8C-2E00-4373-B7C4-D4E3589432D9}" destId="{78130455-6C3B-4AAE-8808-4C17D569A89B}" srcOrd="1" destOrd="0" presId="urn:microsoft.com/office/officeart/2005/8/layout/matrix1"/>
    <dgm:cxn modelId="{21F2427F-D092-2E49-A1D1-682977689DD6}" type="presParOf" srcId="{3E13FE8C-2E00-4373-B7C4-D4E3589432D9}" destId="{B3F69331-2BA9-4742-A3AE-4AA6E342CBBA}" srcOrd="2" destOrd="0" presId="urn:microsoft.com/office/officeart/2005/8/layout/matrix1"/>
    <dgm:cxn modelId="{579C2DAE-09C0-BF45-AB07-2C7B921CFF2B}" type="presParOf" srcId="{3E13FE8C-2E00-4373-B7C4-D4E3589432D9}" destId="{3756613D-BF15-41D6-9B28-F3442AFE0496}" srcOrd="3" destOrd="0" presId="urn:microsoft.com/office/officeart/2005/8/layout/matrix1"/>
    <dgm:cxn modelId="{81920300-7710-5E49-90F9-573ADDECA425}" type="presParOf" srcId="{3E13FE8C-2E00-4373-B7C4-D4E3589432D9}" destId="{AE30E49F-86B4-4704-8C09-59E046805B73}" srcOrd="4" destOrd="0" presId="urn:microsoft.com/office/officeart/2005/8/layout/matrix1"/>
    <dgm:cxn modelId="{CA013078-11F1-5649-B6E9-7D5DC503A2FD}" type="presParOf" srcId="{3E13FE8C-2E00-4373-B7C4-D4E3589432D9}" destId="{9A189BC9-72CE-4F8D-8D87-C7C768B7C47A}" srcOrd="5" destOrd="0" presId="urn:microsoft.com/office/officeart/2005/8/layout/matrix1"/>
    <dgm:cxn modelId="{E7715D46-A52A-9C4C-92F2-2378399B96B1}" type="presParOf" srcId="{3E13FE8C-2E00-4373-B7C4-D4E3589432D9}" destId="{9DAA943F-CBB6-435D-BAD0-B04D06C94E0F}" srcOrd="6" destOrd="0" presId="urn:microsoft.com/office/officeart/2005/8/layout/matrix1"/>
    <dgm:cxn modelId="{4FEA8167-FB11-644A-9D5C-B2AFEC603DE1}" type="presParOf" srcId="{3E13FE8C-2E00-4373-B7C4-D4E3589432D9}" destId="{70BF3A3F-40B3-4725-93A2-E9B11C870292}" srcOrd="7" destOrd="0" presId="urn:microsoft.com/office/officeart/2005/8/layout/matrix1"/>
    <dgm:cxn modelId="{C439CDBF-E800-3944-AD8F-0DDDDBCA087D}" type="presParOf" srcId="{AE32D9F0-DB1E-4ABE-9FCA-ECC51826ED74}" destId="{8663108E-F22E-4A02-AE04-B96BF1265A5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E37A6C-162B-4251-A4C0-85BB71989ED4}"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fr-FR"/>
        </a:p>
      </dgm:t>
    </dgm:pt>
    <dgm:pt modelId="{7771AFBC-8707-4120-8DED-5085D8874217}">
      <dgm:prSet phldrT="[Texte]"/>
      <dgm:spPr/>
      <dgm:t>
        <a:bodyPr/>
        <a:lstStyle/>
        <a:p>
          <a:r>
            <a:rPr lang="fr-FR" b="1" dirty="0" smtClean="0">
              <a:solidFill>
                <a:srgbClr val="000000"/>
              </a:solidFill>
            </a:rPr>
            <a:t>Les Pilotes</a:t>
          </a:r>
          <a:endParaRPr lang="fr-FR" b="1" dirty="0">
            <a:solidFill>
              <a:srgbClr val="000000"/>
            </a:solidFill>
          </a:endParaRPr>
        </a:p>
      </dgm:t>
    </dgm:pt>
    <dgm:pt modelId="{836EFF15-A0D2-4FD9-AC0B-5D9C0D109900}" type="parTrans" cxnId="{A27F9BF3-709A-448F-BC13-F8EF255DB03D}">
      <dgm:prSet/>
      <dgm:spPr/>
      <dgm:t>
        <a:bodyPr/>
        <a:lstStyle/>
        <a:p>
          <a:endParaRPr lang="fr-FR"/>
        </a:p>
      </dgm:t>
    </dgm:pt>
    <dgm:pt modelId="{5FF2DF17-68FD-460E-99A8-82F1C0A8A638}" type="sibTrans" cxnId="{A27F9BF3-709A-448F-BC13-F8EF255DB03D}">
      <dgm:prSet/>
      <dgm:spPr/>
      <dgm:t>
        <a:bodyPr/>
        <a:lstStyle/>
        <a:p>
          <a:endParaRPr lang="fr-FR"/>
        </a:p>
      </dgm:t>
    </dgm:pt>
    <dgm:pt modelId="{457DFA4C-052F-4C0F-B125-4BDFBD0D3021}">
      <dgm:prSet phldrT="[Texte]"/>
      <dgm:spPr/>
      <dgm:t>
        <a:bodyPr/>
        <a:lstStyle/>
        <a:p>
          <a:r>
            <a:rPr lang="fr-FR" dirty="0" smtClean="0">
              <a:solidFill>
                <a:srgbClr val="000000"/>
              </a:solidFill>
            </a:rPr>
            <a:t>PAG</a:t>
          </a:r>
          <a:endParaRPr lang="fr-FR" dirty="0">
            <a:solidFill>
              <a:srgbClr val="000000"/>
            </a:solidFill>
          </a:endParaRPr>
        </a:p>
      </dgm:t>
    </dgm:pt>
    <dgm:pt modelId="{386B800F-EEFE-42A5-B8F0-C1D72B8EDC5A}" type="parTrans" cxnId="{BFB346F5-3090-4BC3-8A5B-54EAB599DBFE}">
      <dgm:prSet/>
      <dgm:spPr/>
      <dgm:t>
        <a:bodyPr/>
        <a:lstStyle/>
        <a:p>
          <a:endParaRPr lang="fr-FR"/>
        </a:p>
      </dgm:t>
    </dgm:pt>
    <dgm:pt modelId="{240FEB88-9EF0-4978-A775-9EC9B79A72D9}" type="sibTrans" cxnId="{BFB346F5-3090-4BC3-8A5B-54EAB599DBFE}">
      <dgm:prSet/>
      <dgm:spPr/>
      <dgm:t>
        <a:bodyPr/>
        <a:lstStyle/>
        <a:p>
          <a:endParaRPr lang="fr-FR"/>
        </a:p>
      </dgm:t>
    </dgm:pt>
    <dgm:pt modelId="{02EF2105-0F38-4483-9241-3555D0276999}">
      <dgm:prSet phldrT="[Texte]"/>
      <dgm:spPr/>
      <dgm:t>
        <a:bodyPr/>
        <a:lstStyle/>
        <a:p>
          <a:r>
            <a:rPr lang="fr-FR" dirty="0" smtClean="0"/>
            <a:t>Le PRODESS</a:t>
          </a:r>
          <a:endParaRPr lang="fr-FR" dirty="0"/>
        </a:p>
      </dgm:t>
    </dgm:pt>
    <dgm:pt modelId="{1C36024A-C7C4-4803-BA6D-4ECAA097C094}" type="parTrans" cxnId="{A0BC1D8E-F683-4A84-9F63-7844C9ACB530}">
      <dgm:prSet/>
      <dgm:spPr/>
      <dgm:t>
        <a:bodyPr/>
        <a:lstStyle/>
        <a:p>
          <a:endParaRPr lang="fr-FR"/>
        </a:p>
      </dgm:t>
    </dgm:pt>
    <dgm:pt modelId="{2D8E4FE8-13C5-4C18-9F9A-A20AD0F5F5E0}" type="sibTrans" cxnId="{A0BC1D8E-F683-4A84-9F63-7844C9ACB530}">
      <dgm:prSet/>
      <dgm:spPr/>
      <dgm:t>
        <a:bodyPr/>
        <a:lstStyle/>
        <a:p>
          <a:endParaRPr lang="fr-FR"/>
        </a:p>
      </dgm:t>
    </dgm:pt>
    <dgm:pt modelId="{48564163-6100-481C-98D3-25DDF98E54CA}">
      <dgm:prSet phldrT="[Texte]"/>
      <dgm:spPr/>
      <dgm:t>
        <a:bodyPr/>
        <a:lstStyle/>
        <a:p>
          <a:r>
            <a:rPr lang="fr-FR" dirty="0" smtClean="0"/>
            <a:t>ANTIM</a:t>
          </a:r>
          <a:endParaRPr lang="fr-FR" dirty="0"/>
        </a:p>
      </dgm:t>
    </dgm:pt>
    <dgm:pt modelId="{4BADBC90-EEB9-417B-8878-77468B91C759}" type="parTrans" cxnId="{42C56E4B-C1D3-48E2-A95C-A7CB806BEC9F}">
      <dgm:prSet/>
      <dgm:spPr/>
      <dgm:t>
        <a:bodyPr/>
        <a:lstStyle/>
        <a:p>
          <a:endParaRPr lang="fr-FR"/>
        </a:p>
      </dgm:t>
    </dgm:pt>
    <dgm:pt modelId="{33D60584-EEDF-4533-9453-19F44FA1BB07}" type="sibTrans" cxnId="{42C56E4B-C1D3-48E2-A95C-A7CB806BEC9F}">
      <dgm:prSet/>
      <dgm:spPr/>
      <dgm:t>
        <a:bodyPr/>
        <a:lstStyle/>
        <a:p>
          <a:endParaRPr lang="fr-FR"/>
        </a:p>
      </dgm:t>
    </dgm:pt>
    <dgm:pt modelId="{8CDBDCF0-6C23-495C-824C-408656333038}" type="pres">
      <dgm:prSet presAssocID="{D8E37A6C-162B-4251-A4C0-85BB71989ED4}" presName="Name0" presStyleCnt="0">
        <dgm:presLayoutVars>
          <dgm:chMax val="4"/>
          <dgm:resizeHandles val="exact"/>
        </dgm:presLayoutVars>
      </dgm:prSet>
      <dgm:spPr/>
      <dgm:t>
        <a:bodyPr/>
        <a:lstStyle/>
        <a:p>
          <a:endParaRPr lang="fr-FR"/>
        </a:p>
      </dgm:t>
    </dgm:pt>
    <dgm:pt modelId="{61522426-220F-4120-871C-83D17F42F0FC}" type="pres">
      <dgm:prSet presAssocID="{D8E37A6C-162B-4251-A4C0-85BB71989ED4}" presName="ellipse" presStyleLbl="trBgShp" presStyleIdx="0" presStyleCnt="1"/>
      <dgm:spPr/>
    </dgm:pt>
    <dgm:pt modelId="{E8471CBB-55F2-4611-BC4C-54BBDEEC6904}" type="pres">
      <dgm:prSet presAssocID="{D8E37A6C-162B-4251-A4C0-85BB71989ED4}" presName="arrow1" presStyleLbl="fgShp" presStyleIdx="0" presStyleCnt="1"/>
      <dgm:spPr/>
    </dgm:pt>
    <dgm:pt modelId="{32C44465-D79E-4402-9FF3-6E2E5A290143}" type="pres">
      <dgm:prSet presAssocID="{D8E37A6C-162B-4251-A4C0-85BB71989ED4}" presName="rectangle" presStyleLbl="revTx" presStyleIdx="0" presStyleCnt="1">
        <dgm:presLayoutVars>
          <dgm:bulletEnabled val="1"/>
        </dgm:presLayoutVars>
      </dgm:prSet>
      <dgm:spPr/>
      <dgm:t>
        <a:bodyPr/>
        <a:lstStyle/>
        <a:p>
          <a:endParaRPr lang="fr-FR"/>
        </a:p>
      </dgm:t>
    </dgm:pt>
    <dgm:pt modelId="{EDC6B850-E0AB-4E38-8CA0-94986B36B27A}" type="pres">
      <dgm:prSet presAssocID="{457DFA4C-052F-4C0F-B125-4BDFBD0D3021}" presName="item1" presStyleLbl="node1" presStyleIdx="0" presStyleCnt="3">
        <dgm:presLayoutVars>
          <dgm:bulletEnabled val="1"/>
        </dgm:presLayoutVars>
      </dgm:prSet>
      <dgm:spPr/>
      <dgm:t>
        <a:bodyPr/>
        <a:lstStyle/>
        <a:p>
          <a:endParaRPr lang="fr-FR"/>
        </a:p>
      </dgm:t>
    </dgm:pt>
    <dgm:pt modelId="{9544EF72-F257-46D8-9E02-28CA245075D1}" type="pres">
      <dgm:prSet presAssocID="{02EF2105-0F38-4483-9241-3555D0276999}" presName="item2" presStyleLbl="node1" presStyleIdx="1" presStyleCnt="3">
        <dgm:presLayoutVars>
          <dgm:bulletEnabled val="1"/>
        </dgm:presLayoutVars>
      </dgm:prSet>
      <dgm:spPr/>
      <dgm:t>
        <a:bodyPr/>
        <a:lstStyle/>
        <a:p>
          <a:endParaRPr lang="fr-FR"/>
        </a:p>
      </dgm:t>
    </dgm:pt>
    <dgm:pt modelId="{0527D9B7-8C97-44B0-9BFE-1548F4CB7119}" type="pres">
      <dgm:prSet presAssocID="{48564163-6100-481C-98D3-25DDF98E54CA}" presName="item3" presStyleLbl="node1" presStyleIdx="2" presStyleCnt="3">
        <dgm:presLayoutVars>
          <dgm:bulletEnabled val="1"/>
        </dgm:presLayoutVars>
      </dgm:prSet>
      <dgm:spPr/>
      <dgm:t>
        <a:bodyPr/>
        <a:lstStyle/>
        <a:p>
          <a:endParaRPr lang="fr-FR"/>
        </a:p>
      </dgm:t>
    </dgm:pt>
    <dgm:pt modelId="{F2EBFFA1-071F-4787-A683-015515A777D5}" type="pres">
      <dgm:prSet presAssocID="{D8E37A6C-162B-4251-A4C0-85BB71989ED4}" presName="funnel" presStyleLbl="trAlignAcc1" presStyleIdx="0" presStyleCnt="1"/>
      <dgm:spPr/>
      <dgm:t>
        <a:bodyPr/>
        <a:lstStyle/>
        <a:p>
          <a:endParaRPr lang="fr-FR"/>
        </a:p>
      </dgm:t>
    </dgm:pt>
  </dgm:ptLst>
  <dgm:cxnLst>
    <dgm:cxn modelId="{52BE5F59-3966-CE4B-A50D-B42413AFE4A2}" type="presOf" srcId="{02EF2105-0F38-4483-9241-3555D0276999}" destId="{EDC6B850-E0AB-4E38-8CA0-94986B36B27A}" srcOrd="0" destOrd="0" presId="urn:microsoft.com/office/officeart/2005/8/layout/funnel1"/>
    <dgm:cxn modelId="{A27F9BF3-709A-448F-BC13-F8EF255DB03D}" srcId="{D8E37A6C-162B-4251-A4C0-85BB71989ED4}" destId="{7771AFBC-8707-4120-8DED-5085D8874217}" srcOrd="0" destOrd="0" parTransId="{836EFF15-A0D2-4FD9-AC0B-5D9C0D109900}" sibTransId="{5FF2DF17-68FD-460E-99A8-82F1C0A8A638}"/>
    <dgm:cxn modelId="{1632FF3F-3561-3B48-A405-5434FC765808}" type="presOf" srcId="{457DFA4C-052F-4C0F-B125-4BDFBD0D3021}" destId="{9544EF72-F257-46D8-9E02-28CA245075D1}" srcOrd="0" destOrd="0" presId="urn:microsoft.com/office/officeart/2005/8/layout/funnel1"/>
    <dgm:cxn modelId="{C8C2DE26-9D1C-E54E-80C9-44BF68A51A0B}" type="presOf" srcId="{48564163-6100-481C-98D3-25DDF98E54CA}" destId="{32C44465-D79E-4402-9FF3-6E2E5A290143}" srcOrd="0" destOrd="0" presId="urn:microsoft.com/office/officeart/2005/8/layout/funnel1"/>
    <dgm:cxn modelId="{AD00C7AA-A7F1-C142-9EEC-A07AFD1A2213}" type="presOf" srcId="{7771AFBC-8707-4120-8DED-5085D8874217}" destId="{0527D9B7-8C97-44B0-9BFE-1548F4CB7119}" srcOrd="0" destOrd="0" presId="urn:microsoft.com/office/officeart/2005/8/layout/funnel1"/>
    <dgm:cxn modelId="{BFB346F5-3090-4BC3-8A5B-54EAB599DBFE}" srcId="{D8E37A6C-162B-4251-A4C0-85BB71989ED4}" destId="{457DFA4C-052F-4C0F-B125-4BDFBD0D3021}" srcOrd="1" destOrd="0" parTransId="{386B800F-EEFE-42A5-B8F0-C1D72B8EDC5A}" sibTransId="{240FEB88-9EF0-4978-A775-9EC9B79A72D9}"/>
    <dgm:cxn modelId="{B55AEAA3-DDEA-0340-80A0-9F435AA980F8}" type="presOf" srcId="{D8E37A6C-162B-4251-A4C0-85BB71989ED4}" destId="{8CDBDCF0-6C23-495C-824C-408656333038}" srcOrd="0" destOrd="0" presId="urn:microsoft.com/office/officeart/2005/8/layout/funnel1"/>
    <dgm:cxn modelId="{A0BC1D8E-F683-4A84-9F63-7844C9ACB530}" srcId="{D8E37A6C-162B-4251-A4C0-85BB71989ED4}" destId="{02EF2105-0F38-4483-9241-3555D0276999}" srcOrd="2" destOrd="0" parTransId="{1C36024A-C7C4-4803-BA6D-4ECAA097C094}" sibTransId="{2D8E4FE8-13C5-4C18-9F9A-A20AD0F5F5E0}"/>
    <dgm:cxn modelId="{42C56E4B-C1D3-48E2-A95C-A7CB806BEC9F}" srcId="{D8E37A6C-162B-4251-A4C0-85BB71989ED4}" destId="{48564163-6100-481C-98D3-25DDF98E54CA}" srcOrd="3" destOrd="0" parTransId="{4BADBC90-EEB9-417B-8878-77468B91C759}" sibTransId="{33D60584-EEDF-4533-9453-19F44FA1BB07}"/>
    <dgm:cxn modelId="{56F64FD9-126E-A24C-A47C-9465EFA92F59}" type="presParOf" srcId="{8CDBDCF0-6C23-495C-824C-408656333038}" destId="{61522426-220F-4120-871C-83D17F42F0FC}" srcOrd="0" destOrd="0" presId="urn:microsoft.com/office/officeart/2005/8/layout/funnel1"/>
    <dgm:cxn modelId="{3C8791B5-D283-C640-A183-775983E27600}" type="presParOf" srcId="{8CDBDCF0-6C23-495C-824C-408656333038}" destId="{E8471CBB-55F2-4611-BC4C-54BBDEEC6904}" srcOrd="1" destOrd="0" presId="urn:microsoft.com/office/officeart/2005/8/layout/funnel1"/>
    <dgm:cxn modelId="{BFEAA47F-600C-F84F-8093-40B17E1CC72F}" type="presParOf" srcId="{8CDBDCF0-6C23-495C-824C-408656333038}" destId="{32C44465-D79E-4402-9FF3-6E2E5A290143}" srcOrd="2" destOrd="0" presId="urn:microsoft.com/office/officeart/2005/8/layout/funnel1"/>
    <dgm:cxn modelId="{C0D33B94-748D-B140-AE8E-F525E2234F07}" type="presParOf" srcId="{8CDBDCF0-6C23-495C-824C-408656333038}" destId="{EDC6B850-E0AB-4E38-8CA0-94986B36B27A}" srcOrd="3" destOrd="0" presId="urn:microsoft.com/office/officeart/2005/8/layout/funnel1"/>
    <dgm:cxn modelId="{38DF26FC-9EEE-A146-869D-093E4503B3F6}" type="presParOf" srcId="{8CDBDCF0-6C23-495C-824C-408656333038}" destId="{9544EF72-F257-46D8-9E02-28CA245075D1}" srcOrd="4" destOrd="0" presId="urn:microsoft.com/office/officeart/2005/8/layout/funnel1"/>
    <dgm:cxn modelId="{A92C82A0-6963-2C49-8CF2-8905F4FB79DA}" type="presParOf" srcId="{8CDBDCF0-6C23-495C-824C-408656333038}" destId="{0527D9B7-8C97-44B0-9BFE-1548F4CB7119}" srcOrd="5" destOrd="0" presId="urn:microsoft.com/office/officeart/2005/8/layout/funnel1"/>
    <dgm:cxn modelId="{80A1FA54-EC85-A343-AB9A-407DB9CAA157}" type="presParOf" srcId="{8CDBDCF0-6C23-495C-824C-408656333038}" destId="{F2EBFFA1-071F-4787-A683-015515A777D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9C71C3-DFAB-4512-AB6D-9AB31A049671}" type="doc">
      <dgm:prSet loTypeId="urn:microsoft.com/office/officeart/2005/8/layout/radial4" loCatId="relationship" qsTypeId="urn:microsoft.com/office/officeart/2005/8/quickstyle/3d3" qsCatId="3D" csTypeId="urn:microsoft.com/office/officeart/2005/8/colors/colorful5" csCatId="colorful" phldr="1"/>
      <dgm:spPr/>
      <dgm:t>
        <a:bodyPr/>
        <a:lstStyle/>
        <a:p>
          <a:endParaRPr lang="fr-FR"/>
        </a:p>
      </dgm:t>
    </dgm:pt>
    <dgm:pt modelId="{B87E891B-7EF0-4E7D-B4FA-BC336FDEE795}">
      <dgm:prSet phldrT="[Texte]" custT="1"/>
      <dgm:spPr/>
      <dgm:t>
        <a:bodyPr/>
        <a:lstStyle/>
        <a:p>
          <a:r>
            <a:rPr lang="fr-FR" sz="2000" dirty="0" smtClean="0">
              <a:solidFill>
                <a:srgbClr val="000000"/>
              </a:solidFill>
            </a:rPr>
            <a:t>Politique Nationale</a:t>
          </a:r>
          <a:endParaRPr lang="fr-FR" sz="2000" dirty="0">
            <a:solidFill>
              <a:srgbClr val="000000"/>
            </a:solidFill>
          </a:endParaRPr>
        </a:p>
      </dgm:t>
    </dgm:pt>
    <dgm:pt modelId="{BF5CCA4F-084C-47B7-A12F-2727A73DDE8E}" type="parTrans" cxnId="{625904D3-35E0-4EEB-BB84-E13B7CD2CC42}">
      <dgm:prSet/>
      <dgm:spPr/>
      <dgm:t>
        <a:bodyPr/>
        <a:lstStyle/>
        <a:p>
          <a:endParaRPr lang="fr-FR" sz="1400"/>
        </a:p>
      </dgm:t>
    </dgm:pt>
    <dgm:pt modelId="{C3DE54C6-06D4-4BD4-8B46-BE49DBC93C9C}" type="sibTrans" cxnId="{625904D3-35E0-4EEB-BB84-E13B7CD2CC42}">
      <dgm:prSet/>
      <dgm:spPr/>
      <dgm:t>
        <a:bodyPr/>
        <a:lstStyle/>
        <a:p>
          <a:endParaRPr lang="fr-FR" sz="1400"/>
        </a:p>
      </dgm:t>
    </dgm:pt>
    <dgm:pt modelId="{AFA428D8-931D-41AD-BBA9-1EE487C1F025}">
      <dgm:prSet phldrT="[Texte]" custT="1"/>
      <dgm:spPr/>
      <dgm:t>
        <a:bodyPr/>
        <a:lstStyle/>
        <a:p>
          <a:r>
            <a:rPr lang="fr-FR" sz="4000" dirty="0" smtClean="0">
              <a:solidFill>
                <a:srgbClr val="000000"/>
              </a:solidFill>
            </a:rPr>
            <a:t>E-</a:t>
          </a:r>
          <a:r>
            <a:rPr lang="fr-FR" sz="4000" dirty="0" err="1" smtClean="0">
              <a:solidFill>
                <a:srgbClr val="000000"/>
              </a:solidFill>
            </a:rPr>
            <a:t>Gov</a:t>
          </a:r>
          <a:endParaRPr lang="fr-FR" sz="4000" dirty="0">
            <a:solidFill>
              <a:srgbClr val="000000"/>
            </a:solidFill>
          </a:endParaRPr>
        </a:p>
      </dgm:t>
    </dgm:pt>
    <dgm:pt modelId="{6FAC94CB-7DE3-4015-9B73-3856ECF08311}" type="parTrans" cxnId="{EB69E91C-1EA4-4FCA-B772-7D37565E6027}">
      <dgm:prSet/>
      <dgm:spPr/>
      <dgm:t>
        <a:bodyPr/>
        <a:lstStyle/>
        <a:p>
          <a:endParaRPr lang="fr-FR" sz="1400"/>
        </a:p>
      </dgm:t>
    </dgm:pt>
    <dgm:pt modelId="{DFABCE49-F7FE-4DA7-A057-991318FFEAEC}" type="sibTrans" cxnId="{EB69E91C-1EA4-4FCA-B772-7D37565E6027}">
      <dgm:prSet/>
      <dgm:spPr/>
      <dgm:t>
        <a:bodyPr/>
        <a:lstStyle/>
        <a:p>
          <a:endParaRPr lang="fr-FR" sz="1400"/>
        </a:p>
      </dgm:t>
    </dgm:pt>
    <dgm:pt modelId="{28B6F49F-C375-4FF9-BBF9-B5B36C1A8AEC}">
      <dgm:prSet phldrT="[Texte]" custT="1"/>
      <dgm:spPr/>
      <dgm:t>
        <a:bodyPr/>
        <a:lstStyle/>
        <a:p>
          <a:r>
            <a:rPr lang="fr-FR" sz="4000" dirty="0" smtClean="0">
              <a:solidFill>
                <a:schemeClr val="tx1"/>
              </a:solidFill>
            </a:rPr>
            <a:t>E-Santé</a:t>
          </a:r>
          <a:endParaRPr lang="fr-FR" sz="4000" dirty="0">
            <a:solidFill>
              <a:schemeClr val="tx1"/>
            </a:solidFill>
          </a:endParaRPr>
        </a:p>
      </dgm:t>
    </dgm:pt>
    <dgm:pt modelId="{56984DEE-A570-4371-9492-A364E38C9594}" type="parTrans" cxnId="{7B4D14B5-7F47-4EBA-AEC3-FCDB5165740F}">
      <dgm:prSet/>
      <dgm:spPr/>
      <dgm:t>
        <a:bodyPr/>
        <a:lstStyle/>
        <a:p>
          <a:endParaRPr lang="fr-FR" sz="1400"/>
        </a:p>
      </dgm:t>
    </dgm:pt>
    <dgm:pt modelId="{A72CC75F-8E77-4E2B-8616-9B1E56C443E4}" type="sibTrans" cxnId="{7B4D14B5-7F47-4EBA-AEC3-FCDB5165740F}">
      <dgm:prSet/>
      <dgm:spPr/>
      <dgm:t>
        <a:bodyPr/>
        <a:lstStyle/>
        <a:p>
          <a:endParaRPr lang="fr-FR" sz="1400"/>
        </a:p>
      </dgm:t>
    </dgm:pt>
    <dgm:pt modelId="{1216F2BA-914D-4E99-956A-8D57FD8D41F4}">
      <dgm:prSet phldrT="[Texte]" custT="1"/>
      <dgm:spPr/>
      <dgm:t>
        <a:bodyPr/>
        <a:lstStyle/>
        <a:p>
          <a:r>
            <a:rPr lang="fr-FR" sz="4000" dirty="0" smtClean="0">
              <a:solidFill>
                <a:srgbClr val="000000"/>
              </a:solidFill>
            </a:rPr>
            <a:t>E-</a:t>
          </a:r>
          <a:r>
            <a:rPr lang="fr-FR" sz="4000" dirty="0" err="1" smtClean="0">
              <a:solidFill>
                <a:srgbClr val="000000"/>
              </a:solidFill>
            </a:rPr>
            <a:t>Edu</a:t>
          </a:r>
          <a:endParaRPr lang="fr-FR" sz="4000" dirty="0">
            <a:solidFill>
              <a:srgbClr val="000000"/>
            </a:solidFill>
          </a:endParaRPr>
        </a:p>
      </dgm:t>
    </dgm:pt>
    <dgm:pt modelId="{4CB27DEB-4CFA-4A48-A6E9-773E8D2962D8}" type="parTrans" cxnId="{8B04AEE9-BF14-463E-8F36-2059FE9D5D8D}">
      <dgm:prSet/>
      <dgm:spPr/>
      <dgm:t>
        <a:bodyPr/>
        <a:lstStyle/>
        <a:p>
          <a:endParaRPr lang="fr-FR" sz="1400"/>
        </a:p>
      </dgm:t>
    </dgm:pt>
    <dgm:pt modelId="{8548AB80-5CDC-4F9F-88A3-1711DFB356AE}" type="sibTrans" cxnId="{8B04AEE9-BF14-463E-8F36-2059FE9D5D8D}">
      <dgm:prSet/>
      <dgm:spPr/>
      <dgm:t>
        <a:bodyPr/>
        <a:lstStyle/>
        <a:p>
          <a:endParaRPr lang="fr-FR" sz="1400"/>
        </a:p>
      </dgm:t>
    </dgm:pt>
    <dgm:pt modelId="{EAEB7E07-BDD5-488E-8638-0D0EA8150EA2}" type="pres">
      <dgm:prSet presAssocID="{9B9C71C3-DFAB-4512-AB6D-9AB31A049671}" presName="cycle" presStyleCnt="0">
        <dgm:presLayoutVars>
          <dgm:chMax val="1"/>
          <dgm:dir/>
          <dgm:animLvl val="ctr"/>
          <dgm:resizeHandles val="exact"/>
        </dgm:presLayoutVars>
      </dgm:prSet>
      <dgm:spPr/>
      <dgm:t>
        <a:bodyPr/>
        <a:lstStyle/>
        <a:p>
          <a:endParaRPr lang="fr-FR"/>
        </a:p>
      </dgm:t>
    </dgm:pt>
    <dgm:pt modelId="{EBB65FFF-DA00-4E92-94AA-2659C6B55532}" type="pres">
      <dgm:prSet presAssocID="{B87E891B-7EF0-4E7D-B4FA-BC336FDEE795}" presName="centerShape" presStyleLbl="node0" presStyleIdx="0" presStyleCnt="1"/>
      <dgm:spPr/>
      <dgm:t>
        <a:bodyPr/>
        <a:lstStyle/>
        <a:p>
          <a:endParaRPr lang="fr-FR"/>
        </a:p>
      </dgm:t>
    </dgm:pt>
    <dgm:pt modelId="{EE3843A5-11D6-4EF9-B430-7840AE91CC0B}" type="pres">
      <dgm:prSet presAssocID="{6FAC94CB-7DE3-4015-9B73-3856ECF08311}" presName="parTrans" presStyleLbl="bgSibTrans2D1" presStyleIdx="0" presStyleCnt="3"/>
      <dgm:spPr/>
      <dgm:t>
        <a:bodyPr/>
        <a:lstStyle/>
        <a:p>
          <a:endParaRPr lang="fr-FR"/>
        </a:p>
      </dgm:t>
    </dgm:pt>
    <dgm:pt modelId="{E9BD1DF6-CFCD-4820-AC48-5D9797211A0A}" type="pres">
      <dgm:prSet presAssocID="{AFA428D8-931D-41AD-BBA9-1EE487C1F025}" presName="node" presStyleLbl="node1" presStyleIdx="0" presStyleCnt="3">
        <dgm:presLayoutVars>
          <dgm:bulletEnabled val="1"/>
        </dgm:presLayoutVars>
      </dgm:prSet>
      <dgm:spPr/>
      <dgm:t>
        <a:bodyPr/>
        <a:lstStyle/>
        <a:p>
          <a:endParaRPr lang="fr-FR"/>
        </a:p>
      </dgm:t>
    </dgm:pt>
    <dgm:pt modelId="{647F3D43-4F12-4A97-A7C9-62BCADEE4DB2}" type="pres">
      <dgm:prSet presAssocID="{56984DEE-A570-4371-9492-A364E38C9594}" presName="parTrans" presStyleLbl="bgSibTrans2D1" presStyleIdx="1" presStyleCnt="3"/>
      <dgm:spPr/>
      <dgm:t>
        <a:bodyPr/>
        <a:lstStyle/>
        <a:p>
          <a:endParaRPr lang="fr-FR"/>
        </a:p>
      </dgm:t>
    </dgm:pt>
    <dgm:pt modelId="{08C264FC-F9F1-415C-909C-6FB50783B911}" type="pres">
      <dgm:prSet presAssocID="{28B6F49F-C375-4FF9-BBF9-B5B36C1A8AEC}" presName="node" presStyleLbl="node1" presStyleIdx="1" presStyleCnt="3">
        <dgm:presLayoutVars>
          <dgm:bulletEnabled val="1"/>
        </dgm:presLayoutVars>
      </dgm:prSet>
      <dgm:spPr/>
      <dgm:t>
        <a:bodyPr/>
        <a:lstStyle/>
        <a:p>
          <a:endParaRPr lang="fr-FR"/>
        </a:p>
      </dgm:t>
    </dgm:pt>
    <dgm:pt modelId="{A2BC044D-D590-4668-B281-73591193C7F4}" type="pres">
      <dgm:prSet presAssocID="{4CB27DEB-4CFA-4A48-A6E9-773E8D2962D8}" presName="parTrans" presStyleLbl="bgSibTrans2D1" presStyleIdx="2" presStyleCnt="3"/>
      <dgm:spPr/>
      <dgm:t>
        <a:bodyPr/>
        <a:lstStyle/>
        <a:p>
          <a:endParaRPr lang="fr-FR"/>
        </a:p>
      </dgm:t>
    </dgm:pt>
    <dgm:pt modelId="{0BAFE7D5-1400-46CA-A922-8D60F9A8CD26}" type="pres">
      <dgm:prSet presAssocID="{1216F2BA-914D-4E99-956A-8D57FD8D41F4}" presName="node" presStyleLbl="node1" presStyleIdx="2" presStyleCnt="3">
        <dgm:presLayoutVars>
          <dgm:bulletEnabled val="1"/>
        </dgm:presLayoutVars>
      </dgm:prSet>
      <dgm:spPr/>
      <dgm:t>
        <a:bodyPr/>
        <a:lstStyle/>
        <a:p>
          <a:endParaRPr lang="fr-FR"/>
        </a:p>
      </dgm:t>
    </dgm:pt>
  </dgm:ptLst>
  <dgm:cxnLst>
    <dgm:cxn modelId="{FF0D9DC4-EC2B-B640-9870-1CB930C32CDA}" type="presOf" srcId="{6FAC94CB-7DE3-4015-9B73-3856ECF08311}" destId="{EE3843A5-11D6-4EF9-B430-7840AE91CC0B}" srcOrd="0" destOrd="0" presId="urn:microsoft.com/office/officeart/2005/8/layout/radial4"/>
    <dgm:cxn modelId="{D0E3D87E-DBEB-334A-A396-896B1D3F4B29}" type="presOf" srcId="{9B9C71C3-DFAB-4512-AB6D-9AB31A049671}" destId="{EAEB7E07-BDD5-488E-8638-0D0EA8150EA2}" srcOrd="0" destOrd="0" presId="urn:microsoft.com/office/officeart/2005/8/layout/radial4"/>
    <dgm:cxn modelId="{DEC12368-BED6-B840-B667-3136C12CEBAE}" type="presOf" srcId="{28B6F49F-C375-4FF9-BBF9-B5B36C1A8AEC}" destId="{08C264FC-F9F1-415C-909C-6FB50783B911}" srcOrd="0" destOrd="0" presId="urn:microsoft.com/office/officeart/2005/8/layout/radial4"/>
    <dgm:cxn modelId="{1D3CDD98-455A-CC4B-9BAF-7007C098AC57}" type="presOf" srcId="{1216F2BA-914D-4E99-956A-8D57FD8D41F4}" destId="{0BAFE7D5-1400-46CA-A922-8D60F9A8CD26}" srcOrd="0" destOrd="0" presId="urn:microsoft.com/office/officeart/2005/8/layout/radial4"/>
    <dgm:cxn modelId="{52047274-36F7-A149-ABA6-923F3312B9A1}" type="presOf" srcId="{B87E891B-7EF0-4E7D-B4FA-BC336FDEE795}" destId="{EBB65FFF-DA00-4E92-94AA-2659C6B55532}" srcOrd="0" destOrd="0" presId="urn:microsoft.com/office/officeart/2005/8/layout/radial4"/>
    <dgm:cxn modelId="{7B4D14B5-7F47-4EBA-AEC3-FCDB5165740F}" srcId="{B87E891B-7EF0-4E7D-B4FA-BC336FDEE795}" destId="{28B6F49F-C375-4FF9-BBF9-B5B36C1A8AEC}" srcOrd="1" destOrd="0" parTransId="{56984DEE-A570-4371-9492-A364E38C9594}" sibTransId="{A72CC75F-8E77-4E2B-8616-9B1E56C443E4}"/>
    <dgm:cxn modelId="{70921F64-96B8-BF4E-BA53-8F605915CCF8}" type="presOf" srcId="{AFA428D8-931D-41AD-BBA9-1EE487C1F025}" destId="{E9BD1DF6-CFCD-4820-AC48-5D9797211A0A}" srcOrd="0" destOrd="0" presId="urn:microsoft.com/office/officeart/2005/8/layout/radial4"/>
    <dgm:cxn modelId="{625904D3-35E0-4EEB-BB84-E13B7CD2CC42}" srcId="{9B9C71C3-DFAB-4512-AB6D-9AB31A049671}" destId="{B87E891B-7EF0-4E7D-B4FA-BC336FDEE795}" srcOrd="0" destOrd="0" parTransId="{BF5CCA4F-084C-47B7-A12F-2727A73DDE8E}" sibTransId="{C3DE54C6-06D4-4BD4-8B46-BE49DBC93C9C}"/>
    <dgm:cxn modelId="{EE385727-BC3F-0E4B-855D-66287B97BE24}" type="presOf" srcId="{4CB27DEB-4CFA-4A48-A6E9-773E8D2962D8}" destId="{A2BC044D-D590-4668-B281-73591193C7F4}" srcOrd="0" destOrd="0" presId="urn:microsoft.com/office/officeart/2005/8/layout/radial4"/>
    <dgm:cxn modelId="{BC4955D5-DE6A-5B48-8650-B9BEFF564D36}" type="presOf" srcId="{56984DEE-A570-4371-9492-A364E38C9594}" destId="{647F3D43-4F12-4A97-A7C9-62BCADEE4DB2}" srcOrd="0" destOrd="0" presId="urn:microsoft.com/office/officeart/2005/8/layout/radial4"/>
    <dgm:cxn modelId="{8B04AEE9-BF14-463E-8F36-2059FE9D5D8D}" srcId="{B87E891B-7EF0-4E7D-B4FA-BC336FDEE795}" destId="{1216F2BA-914D-4E99-956A-8D57FD8D41F4}" srcOrd="2" destOrd="0" parTransId="{4CB27DEB-4CFA-4A48-A6E9-773E8D2962D8}" sibTransId="{8548AB80-5CDC-4F9F-88A3-1711DFB356AE}"/>
    <dgm:cxn modelId="{EB69E91C-1EA4-4FCA-B772-7D37565E6027}" srcId="{B87E891B-7EF0-4E7D-B4FA-BC336FDEE795}" destId="{AFA428D8-931D-41AD-BBA9-1EE487C1F025}" srcOrd="0" destOrd="0" parTransId="{6FAC94CB-7DE3-4015-9B73-3856ECF08311}" sibTransId="{DFABCE49-F7FE-4DA7-A057-991318FFEAEC}"/>
    <dgm:cxn modelId="{C379C4C7-35FD-1348-9A69-163F5BB98853}" type="presParOf" srcId="{EAEB7E07-BDD5-488E-8638-0D0EA8150EA2}" destId="{EBB65FFF-DA00-4E92-94AA-2659C6B55532}" srcOrd="0" destOrd="0" presId="urn:microsoft.com/office/officeart/2005/8/layout/radial4"/>
    <dgm:cxn modelId="{E5735A76-C732-C147-AA1C-9AD36F882BB3}" type="presParOf" srcId="{EAEB7E07-BDD5-488E-8638-0D0EA8150EA2}" destId="{EE3843A5-11D6-4EF9-B430-7840AE91CC0B}" srcOrd="1" destOrd="0" presId="urn:microsoft.com/office/officeart/2005/8/layout/radial4"/>
    <dgm:cxn modelId="{FBEB7C0C-A610-BC4D-A4FC-1C897B85EEF1}" type="presParOf" srcId="{EAEB7E07-BDD5-488E-8638-0D0EA8150EA2}" destId="{E9BD1DF6-CFCD-4820-AC48-5D9797211A0A}" srcOrd="2" destOrd="0" presId="urn:microsoft.com/office/officeart/2005/8/layout/radial4"/>
    <dgm:cxn modelId="{021150B5-CD05-F647-A8FC-5DC0953DFF1F}" type="presParOf" srcId="{EAEB7E07-BDD5-488E-8638-0D0EA8150EA2}" destId="{647F3D43-4F12-4A97-A7C9-62BCADEE4DB2}" srcOrd="3" destOrd="0" presId="urn:microsoft.com/office/officeart/2005/8/layout/radial4"/>
    <dgm:cxn modelId="{DB657A8F-70CE-2143-A346-EB6F66D796C0}" type="presParOf" srcId="{EAEB7E07-BDD5-488E-8638-0D0EA8150EA2}" destId="{08C264FC-F9F1-415C-909C-6FB50783B911}" srcOrd="4" destOrd="0" presId="urn:microsoft.com/office/officeart/2005/8/layout/radial4"/>
    <dgm:cxn modelId="{8859F545-78D3-B143-8017-DD052AA995AC}" type="presParOf" srcId="{EAEB7E07-BDD5-488E-8638-0D0EA8150EA2}" destId="{A2BC044D-D590-4668-B281-73591193C7F4}" srcOrd="5" destOrd="0" presId="urn:microsoft.com/office/officeart/2005/8/layout/radial4"/>
    <dgm:cxn modelId="{1E5DE51F-231C-A746-A9DC-D45A19704887}" type="presParOf" srcId="{EAEB7E07-BDD5-488E-8638-0D0EA8150EA2}" destId="{0BAFE7D5-1400-46CA-A922-8D60F9A8CD26}"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963D05-4780-497E-9F51-33525633EE49}" type="doc">
      <dgm:prSet loTypeId="urn:microsoft.com/office/officeart/2008/layout/CircleAccentTimeline" loCatId="process" qsTypeId="urn:microsoft.com/office/officeart/2005/8/quickstyle/3d3" qsCatId="3D" csTypeId="urn:microsoft.com/office/officeart/2005/8/colors/accent1_2" csCatId="accent1" phldr="1"/>
      <dgm:spPr/>
    </dgm:pt>
    <dgm:pt modelId="{8FFC3514-974E-4BFB-9250-FBA02C49A691}">
      <dgm:prSet phldrT="[Texte]"/>
      <dgm:spPr/>
      <dgm:t>
        <a:bodyPr/>
        <a:lstStyle/>
        <a:p>
          <a:r>
            <a:rPr lang="fr-FR" dirty="0" smtClean="0"/>
            <a:t>Nomination du Point Focale Télésanté</a:t>
          </a:r>
          <a:endParaRPr lang="fr-FR" dirty="0"/>
        </a:p>
      </dgm:t>
    </dgm:pt>
    <dgm:pt modelId="{307C9028-B135-4C73-909F-5F6ACF445B9B}" type="parTrans" cxnId="{E684F7DF-3DA5-4F46-ADA9-3FB7FBFC404C}">
      <dgm:prSet/>
      <dgm:spPr/>
      <dgm:t>
        <a:bodyPr/>
        <a:lstStyle/>
        <a:p>
          <a:endParaRPr lang="fr-FR"/>
        </a:p>
      </dgm:t>
    </dgm:pt>
    <dgm:pt modelId="{70E73DE3-0246-42D5-A4A2-240929934506}" type="sibTrans" cxnId="{E684F7DF-3DA5-4F46-ADA9-3FB7FBFC404C}">
      <dgm:prSet/>
      <dgm:spPr/>
      <dgm:t>
        <a:bodyPr/>
        <a:lstStyle/>
        <a:p>
          <a:endParaRPr lang="fr-FR"/>
        </a:p>
      </dgm:t>
    </dgm:pt>
    <dgm:pt modelId="{C6B4FC8A-75BC-4F93-AC70-865A70DE2C37}">
      <dgm:prSet phldrT="[Texte]"/>
      <dgm:spPr/>
      <dgm:t>
        <a:bodyPr/>
        <a:lstStyle/>
        <a:p>
          <a:r>
            <a:rPr lang="fr-FR" dirty="0" smtClean="0"/>
            <a:t>Préparer les textes adaptés</a:t>
          </a:r>
          <a:endParaRPr lang="fr-FR" dirty="0"/>
        </a:p>
      </dgm:t>
    </dgm:pt>
    <dgm:pt modelId="{2CC90EB0-44B2-4C79-9724-AF3144FCE0B5}" type="parTrans" cxnId="{EC3ACF1F-F369-48D1-850C-EDF0D3E17242}">
      <dgm:prSet/>
      <dgm:spPr/>
      <dgm:t>
        <a:bodyPr/>
        <a:lstStyle/>
        <a:p>
          <a:endParaRPr lang="fr-FR"/>
        </a:p>
      </dgm:t>
    </dgm:pt>
    <dgm:pt modelId="{96FEF12E-97AC-4D8F-9898-39975B677031}" type="sibTrans" cxnId="{EC3ACF1F-F369-48D1-850C-EDF0D3E17242}">
      <dgm:prSet/>
      <dgm:spPr/>
      <dgm:t>
        <a:bodyPr/>
        <a:lstStyle/>
        <a:p>
          <a:endParaRPr lang="fr-FR"/>
        </a:p>
      </dgm:t>
    </dgm:pt>
    <dgm:pt modelId="{ECEEEFB0-D534-4E6A-93A4-EE11CA4B1C4C}">
      <dgm:prSet phldrT="[Texte]"/>
      <dgm:spPr/>
      <dgm:t>
        <a:bodyPr/>
        <a:lstStyle/>
        <a:p>
          <a:r>
            <a:rPr lang="fr-FR" dirty="0" smtClean="0"/>
            <a:t>Impliquer les honorables députés</a:t>
          </a:r>
          <a:endParaRPr lang="fr-FR" dirty="0"/>
        </a:p>
      </dgm:t>
    </dgm:pt>
    <dgm:pt modelId="{0BF529B5-A2E0-428D-A341-555E799E2CED}" type="parTrans" cxnId="{440ED492-51A7-4A3F-A5CE-E02E063FF36F}">
      <dgm:prSet/>
      <dgm:spPr/>
      <dgm:t>
        <a:bodyPr/>
        <a:lstStyle/>
        <a:p>
          <a:endParaRPr lang="fr-FR"/>
        </a:p>
      </dgm:t>
    </dgm:pt>
    <dgm:pt modelId="{A98266CF-EFC1-4E40-804A-3DB417AF57E0}" type="sibTrans" cxnId="{440ED492-51A7-4A3F-A5CE-E02E063FF36F}">
      <dgm:prSet/>
      <dgm:spPr/>
      <dgm:t>
        <a:bodyPr/>
        <a:lstStyle/>
        <a:p>
          <a:endParaRPr lang="fr-FR"/>
        </a:p>
      </dgm:t>
    </dgm:pt>
    <dgm:pt modelId="{E93E4BE5-D611-4D26-9F90-126DE5A19485}">
      <dgm:prSet phldrT="[Texte]"/>
      <dgm:spPr/>
      <dgm:t>
        <a:bodyPr/>
        <a:lstStyle/>
        <a:p>
          <a:r>
            <a:rPr lang="fr-FR" dirty="0" smtClean="0"/>
            <a:t>Leadership du Ministre </a:t>
          </a:r>
          <a:endParaRPr lang="fr-FR" dirty="0"/>
        </a:p>
      </dgm:t>
    </dgm:pt>
    <dgm:pt modelId="{443BF053-BBA4-4A4A-B790-EE08CA44D1CA}" type="parTrans" cxnId="{58A0754F-9626-4EA2-B4C2-C7C4BD25C998}">
      <dgm:prSet/>
      <dgm:spPr/>
      <dgm:t>
        <a:bodyPr/>
        <a:lstStyle/>
        <a:p>
          <a:endParaRPr lang="fr-FR"/>
        </a:p>
      </dgm:t>
    </dgm:pt>
    <dgm:pt modelId="{F9683B5F-B5FC-4377-8352-1B8374DF51F2}" type="sibTrans" cxnId="{58A0754F-9626-4EA2-B4C2-C7C4BD25C998}">
      <dgm:prSet/>
      <dgm:spPr/>
      <dgm:t>
        <a:bodyPr/>
        <a:lstStyle/>
        <a:p>
          <a:endParaRPr lang="fr-FR"/>
        </a:p>
      </dgm:t>
    </dgm:pt>
    <dgm:pt modelId="{972599EE-8845-4EF9-8656-50534E44485C}">
      <dgm:prSet phldrT="[Texte]"/>
      <dgm:spPr/>
      <dgm:t>
        <a:bodyPr/>
        <a:lstStyle/>
        <a:p>
          <a:r>
            <a:rPr lang="fr-FR" dirty="0" smtClean="0"/>
            <a:t>Voter les Textes</a:t>
          </a:r>
          <a:endParaRPr lang="fr-FR" dirty="0"/>
        </a:p>
      </dgm:t>
    </dgm:pt>
    <dgm:pt modelId="{3A295CA7-0DA7-47DF-8448-D3EC86AB6D40}" type="parTrans" cxnId="{16F7F934-6A3A-493B-947C-77EA5E478CF7}">
      <dgm:prSet/>
      <dgm:spPr/>
      <dgm:t>
        <a:bodyPr/>
        <a:lstStyle/>
        <a:p>
          <a:endParaRPr lang="fr-FR"/>
        </a:p>
      </dgm:t>
    </dgm:pt>
    <dgm:pt modelId="{477765A9-7D25-48FD-98CB-B7C65B859AA8}" type="sibTrans" cxnId="{16F7F934-6A3A-493B-947C-77EA5E478CF7}">
      <dgm:prSet/>
      <dgm:spPr/>
      <dgm:t>
        <a:bodyPr/>
        <a:lstStyle/>
        <a:p>
          <a:endParaRPr lang="fr-FR"/>
        </a:p>
      </dgm:t>
    </dgm:pt>
    <dgm:pt modelId="{E9A9E187-D87A-4BF7-9DA0-FF100CE4B07B}">
      <dgm:prSet phldrT="[Texte]"/>
      <dgm:spPr/>
      <dgm:t>
        <a:bodyPr/>
        <a:lstStyle/>
        <a:p>
          <a:r>
            <a:rPr lang="fr-FR" dirty="0" smtClean="0"/>
            <a:t>Nommer un DG</a:t>
          </a:r>
          <a:endParaRPr lang="fr-FR" dirty="0"/>
        </a:p>
      </dgm:t>
    </dgm:pt>
    <dgm:pt modelId="{2FB47E17-ABAD-4463-B7E5-2D440EC822B8}" type="parTrans" cxnId="{D4027F84-E255-4124-BF77-8E0FC72FDB59}">
      <dgm:prSet/>
      <dgm:spPr/>
      <dgm:t>
        <a:bodyPr/>
        <a:lstStyle/>
        <a:p>
          <a:endParaRPr lang="fr-FR"/>
        </a:p>
      </dgm:t>
    </dgm:pt>
    <dgm:pt modelId="{9EB9DD18-769F-4FFF-9C57-EB90D1FADE0D}" type="sibTrans" cxnId="{D4027F84-E255-4124-BF77-8E0FC72FDB59}">
      <dgm:prSet/>
      <dgm:spPr/>
      <dgm:t>
        <a:bodyPr/>
        <a:lstStyle/>
        <a:p>
          <a:endParaRPr lang="fr-FR"/>
        </a:p>
      </dgm:t>
    </dgm:pt>
    <dgm:pt modelId="{B2E4F796-8A99-4C3B-9C48-071141D39F9D}" type="pres">
      <dgm:prSet presAssocID="{4F963D05-4780-497E-9F51-33525633EE49}" presName="Name0" presStyleCnt="0">
        <dgm:presLayoutVars>
          <dgm:dir/>
        </dgm:presLayoutVars>
      </dgm:prSet>
      <dgm:spPr/>
    </dgm:pt>
    <dgm:pt modelId="{7CD3F43D-507A-4375-A01C-7EC620CB84F1}" type="pres">
      <dgm:prSet presAssocID="{8FFC3514-974E-4BFB-9250-FBA02C49A691}" presName="parComposite" presStyleCnt="0"/>
      <dgm:spPr/>
    </dgm:pt>
    <dgm:pt modelId="{A32856E8-A470-43C3-B262-74409B24F2DE}" type="pres">
      <dgm:prSet presAssocID="{8FFC3514-974E-4BFB-9250-FBA02C49A691}" presName="parBigCircle" presStyleLbl="node0" presStyleIdx="0" presStyleCnt="6"/>
      <dgm:spPr>
        <a:solidFill>
          <a:srgbClr val="00B050"/>
        </a:solidFill>
      </dgm:spPr>
    </dgm:pt>
    <dgm:pt modelId="{C01C2EDA-3405-48C9-8EEB-BB4DABD3BB08}" type="pres">
      <dgm:prSet presAssocID="{8FFC3514-974E-4BFB-9250-FBA02C49A691}" presName="parTx" presStyleLbl="revTx" presStyleIdx="0" presStyleCnt="6"/>
      <dgm:spPr/>
      <dgm:t>
        <a:bodyPr/>
        <a:lstStyle/>
        <a:p>
          <a:endParaRPr lang="fr-FR"/>
        </a:p>
      </dgm:t>
    </dgm:pt>
    <dgm:pt modelId="{91B0E169-6D96-4E60-96FF-DEEF6CB4D98A}" type="pres">
      <dgm:prSet presAssocID="{8FFC3514-974E-4BFB-9250-FBA02C49A691}" presName="bSpace" presStyleCnt="0"/>
      <dgm:spPr/>
    </dgm:pt>
    <dgm:pt modelId="{9331CAAF-70AC-4868-B4DB-045B7B0F52A4}" type="pres">
      <dgm:prSet presAssocID="{8FFC3514-974E-4BFB-9250-FBA02C49A691}" presName="parBackupNorm" presStyleCnt="0"/>
      <dgm:spPr/>
    </dgm:pt>
    <dgm:pt modelId="{D5AEC0DD-2AA0-4866-BC6A-93128B363982}" type="pres">
      <dgm:prSet presAssocID="{70E73DE3-0246-42D5-A4A2-240929934506}" presName="parSpace" presStyleCnt="0"/>
      <dgm:spPr/>
    </dgm:pt>
    <dgm:pt modelId="{33EDA2A4-62E7-4B91-AC32-38C1010D5C7E}" type="pres">
      <dgm:prSet presAssocID="{C6B4FC8A-75BC-4F93-AC70-865A70DE2C37}" presName="parComposite" presStyleCnt="0"/>
      <dgm:spPr/>
    </dgm:pt>
    <dgm:pt modelId="{BE12C63F-B68B-4877-BE04-FA08ED62D8B5}" type="pres">
      <dgm:prSet presAssocID="{C6B4FC8A-75BC-4F93-AC70-865A70DE2C37}" presName="parBigCircle" presStyleLbl="node0" presStyleIdx="1" presStyleCnt="6"/>
      <dgm:spPr/>
    </dgm:pt>
    <dgm:pt modelId="{7578567C-2F89-4B1A-993A-F0B49738EAFE}" type="pres">
      <dgm:prSet presAssocID="{C6B4FC8A-75BC-4F93-AC70-865A70DE2C37}" presName="parTx" presStyleLbl="revTx" presStyleIdx="1" presStyleCnt="6"/>
      <dgm:spPr/>
      <dgm:t>
        <a:bodyPr/>
        <a:lstStyle/>
        <a:p>
          <a:endParaRPr lang="fr-FR"/>
        </a:p>
      </dgm:t>
    </dgm:pt>
    <dgm:pt modelId="{1E8B9552-B9C8-4631-9016-8961AD368637}" type="pres">
      <dgm:prSet presAssocID="{C6B4FC8A-75BC-4F93-AC70-865A70DE2C37}" presName="bSpace" presStyleCnt="0"/>
      <dgm:spPr/>
    </dgm:pt>
    <dgm:pt modelId="{F311D5DD-DC2D-47EA-8711-ECF09CB97B6F}" type="pres">
      <dgm:prSet presAssocID="{C6B4FC8A-75BC-4F93-AC70-865A70DE2C37}" presName="parBackupNorm" presStyleCnt="0"/>
      <dgm:spPr/>
    </dgm:pt>
    <dgm:pt modelId="{89E3D222-2F73-441A-A7E8-9D0F3B8182F1}" type="pres">
      <dgm:prSet presAssocID="{96FEF12E-97AC-4D8F-9898-39975B677031}" presName="parSpace" presStyleCnt="0"/>
      <dgm:spPr/>
    </dgm:pt>
    <dgm:pt modelId="{D7E9A824-C176-4D29-A84D-CEDC316E2FEE}" type="pres">
      <dgm:prSet presAssocID="{ECEEEFB0-D534-4E6A-93A4-EE11CA4B1C4C}" presName="parComposite" presStyleCnt="0"/>
      <dgm:spPr/>
    </dgm:pt>
    <dgm:pt modelId="{B8CD08EA-4A7F-4141-A49D-937CA047AB97}" type="pres">
      <dgm:prSet presAssocID="{ECEEEFB0-D534-4E6A-93A4-EE11CA4B1C4C}" presName="parBigCircle" presStyleLbl="node0" presStyleIdx="2" presStyleCnt="6"/>
      <dgm:spPr/>
    </dgm:pt>
    <dgm:pt modelId="{D83D7365-23B8-4DB8-BB01-DF778B7C6108}" type="pres">
      <dgm:prSet presAssocID="{ECEEEFB0-D534-4E6A-93A4-EE11CA4B1C4C}" presName="parTx" presStyleLbl="revTx" presStyleIdx="2" presStyleCnt="6"/>
      <dgm:spPr/>
      <dgm:t>
        <a:bodyPr/>
        <a:lstStyle/>
        <a:p>
          <a:endParaRPr lang="fr-FR"/>
        </a:p>
      </dgm:t>
    </dgm:pt>
    <dgm:pt modelId="{EA7AE6E9-6643-4926-93A0-E294C337EC6A}" type="pres">
      <dgm:prSet presAssocID="{ECEEEFB0-D534-4E6A-93A4-EE11CA4B1C4C}" presName="bSpace" presStyleCnt="0"/>
      <dgm:spPr/>
    </dgm:pt>
    <dgm:pt modelId="{174868C3-0F73-4DDF-91B1-0EDB36F23314}" type="pres">
      <dgm:prSet presAssocID="{ECEEEFB0-D534-4E6A-93A4-EE11CA4B1C4C}" presName="parBackupNorm" presStyleCnt="0"/>
      <dgm:spPr/>
    </dgm:pt>
    <dgm:pt modelId="{44158BB1-266A-4C46-B32B-06442563773F}" type="pres">
      <dgm:prSet presAssocID="{A98266CF-EFC1-4E40-804A-3DB417AF57E0}" presName="parSpace" presStyleCnt="0"/>
      <dgm:spPr/>
    </dgm:pt>
    <dgm:pt modelId="{9193FC53-AFCE-41CB-8C3E-79493DD8457D}" type="pres">
      <dgm:prSet presAssocID="{E93E4BE5-D611-4D26-9F90-126DE5A19485}" presName="parComposite" presStyleCnt="0"/>
      <dgm:spPr/>
    </dgm:pt>
    <dgm:pt modelId="{D9F51C55-CB0C-4C7F-A447-0C3C2B95139A}" type="pres">
      <dgm:prSet presAssocID="{E93E4BE5-D611-4D26-9F90-126DE5A19485}" presName="parBigCircle" presStyleLbl="node0" presStyleIdx="3" presStyleCnt="6"/>
      <dgm:spPr/>
    </dgm:pt>
    <dgm:pt modelId="{F7718EB6-3C37-496E-BB12-6E4E1EE15A3F}" type="pres">
      <dgm:prSet presAssocID="{E93E4BE5-D611-4D26-9F90-126DE5A19485}" presName="parTx" presStyleLbl="revTx" presStyleIdx="3" presStyleCnt="6"/>
      <dgm:spPr/>
      <dgm:t>
        <a:bodyPr/>
        <a:lstStyle/>
        <a:p>
          <a:endParaRPr lang="fr-FR"/>
        </a:p>
      </dgm:t>
    </dgm:pt>
    <dgm:pt modelId="{0AF8F67D-62CB-4494-97EA-FE88D69EE02C}" type="pres">
      <dgm:prSet presAssocID="{E93E4BE5-D611-4D26-9F90-126DE5A19485}" presName="bSpace" presStyleCnt="0"/>
      <dgm:spPr/>
    </dgm:pt>
    <dgm:pt modelId="{0A6C9825-FB59-4126-9D56-50755CF0ED24}" type="pres">
      <dgm:prSet presAssocID="{E93E4BE5-D611-4D26-9F90-126DE5A19485}" presName="parBackupNorm" presStyleCnt="0"/>
      <dgm:spPr/>
    </dgm:pt>
    <dgm:pt modelId="{F82940BE-C962-4686-9D13-921FABC5957C}" type="pres">
      <dgm:prSet presAssocID="{F9683B5F-B5FC-4377-8352-1B8374DF51F2}" presName="parSpace" presStyleCnt="0"/>
      <dgm:spPr/>
    </dgm:pt>
    <dgm:pt modelId="{1FCD6FA3-F9F8-4A8C-8011-6FF1DA3E0E1F}" type="pres">
      <dgm:prSet presAssocID="{972599EE-8845-4EF9-8656-50534E44485C}" presName="parComposite" presStyleCnt="0"/>
      <dgm:spPr/>
    </dgm:pt>
    <dgm:pt modelId="{B8ADCF8B-7301-4BCA-9074-34EEF43C96DE}" type="pres">
      <dgm:prSet presAssocID="{972599EE-8845-4EF9-8656-50534E44485C}" presName="parBigCircle" presStyleLbl="node0" presStyleIdx="4" presStyleCnt="6"/>
      <dgm:spPr>
        <a:solidFill>
          <a:srgbClr val="FFFF00"/>
        </a:solidFill>
      </dgm:spPr>
    </dgm:pt>
    <dgm:pt modelId="{763652B3-5818-4CDA-80B9-78715A386AFC}" type="pres">
      <dgm:prSet presAssocID="{972599EE-8845-4EF9-8656-50534E44485C}" presName="parTx" presStyleLbl="revTx" presStyleIdx="4" presStyleCnt="6"/>
      <dgm:spPr/>
      <dgm:t>
        <a:bodyPr/>
        <a:lstStyle/>
        <a:p>
          <a:endParaRPr lang="fr-FR"/>
        </a:p>
      </dgm:t>
    </dgm:pt>
    <dgm:pt modelId="{2D272695-4408-4282-9E13-C1EE91CAAEC9}" type="pres">
      <dgm:prSet presAssocID="{972599EE-8845-4EF9-8656-50534E44485C}" presName="bSpace" presStyleCnt="0"/>
      <dgm:spPr/>
    </dgm:pt>
    <dgm:pt modelId="{3D75004D-C2EC-4A1E-B255-C158B53258FD}" type="pres">
      <dgm:prSet presAssocID="{972599EE-8845-4EF9-8656-50534E44485C}" presName="parBackupNorm" presStyleCnt="0"/>
      <dgm:spPr/>
    </dgm:pt>
    <dgm:pt modelId="{64F6E9C8-322F-452D-8ADE-3E9032082C5B}" type="pres">
      <dgm:prSet presAssocID="{477765A9-7D25-48FD-98CB-B7C65B859AA8}" presName="parSpace" presStyleCnt="0"/>
      <dgm:spPr/>
    </dgm:pt>
    <dgm:pt modelId="{33FC22A4-E211-49EC-9651-90CB92743D3D}" type="pres">
      <dgm:prSet presAssocID="{E9A9E187-D87A-4BF7-9DA0-FF100CE4B07B}" presName="parComposite" presStyleCnt="0"/>
      <dgm:spPr/>
    </dgm:pt>
    <dgm:pt modelId="{0877C2B6-6168-4B1B-BFDE-40F325ED962B}" type="pres">
      <dgm:prSet presAssocID="{E9A9E187-D87A-4BF7-9DA0-FF100CE4B07B}" presName="parBigCircle" presStyleLbl="node0" presStyleIdx="5" presStyleCnt="6"/>
      <dgm:spPr/>
    </dgm:pt>
    <dgm:pt modelId="{01F773B3-03D9-4A1C-9C08-2BA755C075E4}" type="pres">
      <dgm:prSet presAssocID="{E9A9E187-D87A-4BF7-9DA0-FF100CE4B07B}" presName="parTx" presStyleLbl="revTx" presStyleIdx="5" presStyleCnt="6"/>
      <dgm:spPr/>
      <dgm:t>
        <a:bodyPr/>
        <a:lstStyle/>
        <a:p>
          <a:endParaRPr lang="fr-FR"/>
        </a:p>
      </dgm:t>
    </dgm:pt>
    <dgm:pt modelId="{F24D47D5-2208-4198-8E03-49433C532B84}" type="pres">
      <dgm:prSet presAssocID="{E9A9E187-D87A-4BF7-9DA0-FF100CE4B07B}" presName="bSpace" presStyleCnt="0"/>
      <dgm:spPr/>
    </dgm:pt>
    <dgm:pt modelId="{4F920E8C-E7F9-4E83-B11B-C6A2DB91642C}" type="pres">
      <dgm:prSet presAssocID="{E9A9E187-D87A-4BF7-9DA0-FF100CE4B07B}" presName="parBackupNorm" presStyleCnt="0"/>
      <dgm:spPr/>
    </dgm:pt>
    <dgm:pt modelId="{21DE7A0F-45CD-465C-8139-BB3BC746A224}" type="pres">
      <dgm:prSet presAssocID="{9EB9DD18-769F-4FFF-9C57-EB90D1FADE0D}" presName="parSpace" presStyleCnt="0"/>
      <dgm:spPr/>
    </dgm:pt>
  </dgm:ptLst>
  <dgm:cxnLst>
    <dgm:cxn modelId="{EC3ACF1F-F369-48D1-850C-EDF0D3E17242}" srcId="{4F963D05-4780-497E-9F51-33525633EE49}" destId="{C6B4FC8A-75BC-4F93-AC70-865A70DE2C37}" srcOrd="1" destOrd="0" parTransId="{2CC90EB0-44B2-4C79-9724-AF3144FCE0B5}" sibTransId="{96FEF12E-97AC-4D8F-9898-39975B677031}"/>
    <dgm:cxn modelId="{D4027F84-E255-4124-BF77-8E0FC72FDB59}" srcId="{4F963D05-4780-497E-9F51-33525633EE49}" destId="{E9A9E187-D87A-4BF7-9DA0-FF100CE4B07B}" srcOrd="5" destOrd="0" parTransId="{2FB47E17-ABAD-4463-B7E5-2D440EC822B8}" sibTransId="{9EB9DD18-769F-4FFF-9C57-EB90D1FADE0D}"/>
    <dgm:cxn modelId="{BA702BA5-242F-E84E-9E90-C26E7199E35C}" type="presOf" srcId="{972599EE-8845-4EF9-8656-50534E44485C}" destId="{763652B3-5818-4CDA-80B9-78715A386AFC}" srcOrd="0" destOrd="0" presId="urn:microsoft.com/office/officeart/2008/layout/CircleAccentTimeline"/>
    <dgm:cxn modelId="{E684F7DF-3DA5-4F46-ADA9-3FB7FBFC404C}" srcId="{4F963D05-4780-497E-9F51-33525633EE49}" destId="{8FFC3514-974E-4BFB-9250-FBA02C49A691}" srcOrd="0" destOrd="0" parTransId="{307C9028-B135-4C73-909F-5F6ACF445B9B}" sibTransId="{70E73DE3-0246-42D5-A4A2-240929934506}"/>
    <dgm:cxn modelId="{2203DC52-1245-044F-9C9E-7C887C7DEAF5}" type="presOf" srcId="{4F963D05-4780-497E-9F51-33525633EE49}" destId="{B2E4F796-8A99-4C3B-9C48-071141D39F9D}" srcOrd="0" destOrd="0" presId="urn:microsoft.com/office/officeart/2008/layout/CircleAccentTimeline"/>
    <dgm:cxn modelId="{F67FF0BF-A703-F040-968D-A1F587A0DCDF}" type="presOf" srcId="{E93E4BE5-D611-4D26-9F90-126DE5A19485}" destId="{F7718EB6-3C37-496E-BB12-6E4E1EE15A3F}" srcOrd="0" destOrd="0" presId="urn:microsoft.com/office/officeart/2008/layout/CircleAccentTimeline"/>
    <dgm:cxn modelId="{ABEC703F-466A-944D-BCD6-03CBEDAA8CC0}" type="presOf" srcId="{ECEEEFB0-D534-4E6A-93A4-EE11CA4B1C4C}" destId="{D83D7365-23B8-4DB8-BB01-DF778B7C6108}" srcOrd="0" destOrd="0" presId="urn:microsoft.com/office/officeart/2008/layout/CircleAccentTimeline"/>
    <dgm:cxn modelId="{C83A458A-7166-634C-A4FE-4787BA2582EC}" type="presOf" srcId="{C6B4FC8A-75BC-4F93-AC70-865A70DE2C37}" destId="{7578567C-2F89-4B1A-993A-F0B49738EAFE}" srcOrd="0" destOrd="0" presId="urn:microsoft.com/office/officeart/2008/layout/CircleAccentTimeline"/>
    <dgm:cxn modelId="{440ED492-51A7-4A3F-A5CE-E02E063FF36F}" srcId="{4F963D05-4780-497E-9F51-33525633EE49}" destId="{ECEEEFB0-D534-4E6A-93A4-EE11CA4B1C4C}" srcOrd="2" destOrd="0" parTransId="{0BF529B5-A2E0-428D-A341-555E799E2CED}" sibTransId="{A98266CF-EFC1-4E40-804A-3DB417AF57E0}"/>
    <dgm:cxn modelId="{58A0754F-9626-4EA2-B4C2-C7C4BD25C998}" srcId="{4F963D05-4780-497E-9F51-33525633EE49}" destId="{E93E4BE5-D611-4D26-9F90-126DE5A19485}" srcOrd="3" destOrd="0" parTransId="{443BF053-BBA4-4A4A-B790-EE08CA44D1CA}" sibTransId="{F9683B5F-B5FC-4377-8352-1B8374DF51F2}"/>
    <dgm:cxn modelId="{ABF13FC3-5542-DE41-BA41-10958AA7F76B}" type="presOf" srcId="{8FFC3514-974E-4BFB-9250-FBA02C49A691}" destId="{C01C2EDA-3405-48C9-8EEB-BB4DABD3BB08}" srcOrd="0" destOrd="0" presId="urn:microsoft.com/office/officeart/2008/layout/CircleAccentTimeline"/>
    <dgm:cxn modelId="{A0731AF8-52FE-D541-879F-871C9F3383E0}" type="presOf" srcId="{E9A9E187-D87A-4BF7-9DA0-FF100CE4B07B}" destId="{01F773B3-03D9-4A1C-9C08-2BA755C075E4}" srcOrd="0" destOrd="0" presId="urn:microsoft.com/office/officeart/2008/layout/CircleAccentTimeline"/>
    <dgm:cxn modelId="{16F7F934-6A3A-493B-947C-77EA5E478CF7}" srcId="{4F963D05-4780-497E-9F51-33525633EE49}" destId="{972599EE-8845-4EF9-8656-50534E44485C}" srcOrd="4" destOrd="0" parTransId="{3A295CA7-0DA7-47DF-8448-D3EC86AB6D40}" sibTransId="{477765A9-7D25-48FD-98CB-B7C65B859AA8}"/>
    <dgm:cxn modelId="{38DB924C-8F38-0641-939F-361E2F060D81}" type="presParOf" srcId="{B2E4F796-8A99-4C3B-9C48-071141D39F9D}" destId="{7CD3F43D-507A-4375-A01C-7EC620CB84F1}" srcOrd="0" destOrd="0" presId="urn:microsoft.com/office/officeart/2008/layout/CircleAccentTimeline"/>
    <dgm:cxn modelId="{B20A14A9-EFEA-A54D-A052-72E82CE518DA}" type="presParOf" srcId="{7CD3F43D-507A-4375-A01C-7EC620CB84F1}" destId="{A32856E8-A470-43C3-B262-74409B24F2DE}" srcOrd="0" destOrd="0" presId="urn:microsoft.com/office/officeart/2008/layout/CircleAccentTimeline"/>
    <dgm:cxn modelId="{E41068A5-8D50-664A-897A-61A5B1536C1C}" type="presParOf" srcId="{7CD3F43D-507A-4375-A01C-7EC620CB84F1}" destId="{C01C2EDA-3405-48C9-8EEB-BB4DABD3BB08}" srcOrd="1" destOrd="0" presId="urn:microsoft.com/office/officeart/2008/layout/CircleAccentTimeline"/>
    <dgm:cxn modelId="{726F9FF8-DB66-0840-B03B-98CBA151B51D}" type="presParOf" srcId="{7CD3F43D-507A-4375-A01C-7EC620CB84F1}" destId="{91B0E169-6D96-4E60-96FF-DEEF6CB4D98A}" srcOrd="2" destOrd="0" presId="urn:microsoft.com/office/officeart/2008/layout/CircleAccentTimeline"/>
    <dgm:cxn modelId="{246C1B4F-188F-024A-90F1-63F330E5440C}" type="presParOf" srcId="{B2E4F796-8A99-4C3B-9C48-071141D39F9D}" destId="{9331CAAF-70AC-4868-B4DB-045B7B0F52A4}" srcOrd="1" destOrd="0" presId="urn:microsoft.com/office/officeart/2008/layout/CircleAccentTimeline"/>
    <dgm:cxn modelId="{DC86B431-E273-4A48-BCE1-7C0DD9E8A6E2}" type="presParOf" srcId="{B2E4F796-8A99-4C3B-9C48-071141D39F9D}" destId="{D5AEC0DD-2AA0-4866-BC6A-93128B363982}" srcOrd="2" destOrd="0" presId="urn:microsoft.com/office/officeart/2008/layout/CircleAccentTimeline"/>
    <dgm:cxn modelId="{1CD3920B-1D37-1B4B-B395-EAB2855DEB2A}" type="presParOf" srcId="{B2E4F796-8A99-4C3B-9C48-071141D39F9D}" destId="{33EDA2A4-62E7-4B91-AC32-38C1010D5C7E}" srcOrd="3" destOrd="0" presId="urn:microsoft.com/office/officeart/2008/layout/CircleAccentTimeline"/>
    <dgm:cxn modelId="{87F339A4-53CA-7345-9B02-E1911AD88606}" type="presParOf" srcId="{33EDA2A4-62E7-4B91-AC32-38C1010D5C7E}" destId="{BE12C63F-B68B-4877-BE04-FA08ED62D8B5}" srcOrd="0" destOrd="0" presId="urn:microsoft.com/office/officeart/2008/layout/CircleAccentTimeline"/>
    <dgm:cxn modelId="{2D1EA581-B765-A844-8C97-1016F28CFAE1}" type="presParOf" srcId="{33EDA2A4-62E7-4B91-AC32-38C1010D5C7E}" destId="{7578567C-2F89-4B1A-993A-F0B49738EAFE}" srcOrd="1" destOrd="0" presId="urn:microsoft.com/office/officeart/2008/layout/CircleAccentTimeline"/>
    <dgm:cxn modelId="{CDB9101A-1CF9-784A-8BE1-0B9D312987E6}" type="presParOf" srcId="{33EDA2A4-62E7-4B91-AC32-38C1010D5C7E}" destId="{1E8B9552-B9C8-4631-9016-8961AD368637}" srcOrd="2" destOrd="0" presId="urn:microsoft.com/office/officeart/2008/layout/CircleAccentTimeline"/>
    <dgm:cxn modelId="{91A7637F-859A-814D-8F64-7A0606E19833}" type="presParOf" srcId="{B2E4F796-8A99-4C3B-9C48-071141D39F9D}" destId="{F311D5DD-DC2D-47EA-8711-ECF09CB97B6F}" srcOrd="4" destOrd="0" presId="urn:microsoft.com/office/officeart/2008/layout/CircleAccentTimeline"/>
    <dgm:cxn modelId="{ED36A68F-30A2-9E48-9FF3-B92ECFD9BFDC}" type="presParOf" srcId="{B2E4F796-8A99-4C3B-9C48-071141D39F9D}" destId="{89E3D222-2F73-441A-A7E8-9D0F3B8182F1}" srcOrd="5" destOrd="0" presId="urn:microsoft.com/office/officeart/2008/layout/CircleAccentTimeline"/>
    <dgm:cxn modelId="{39006321-71A8-BD4D-A8CE-809E63E4F273}" type="presParOf" srcId="{B2E4F796-8A99-4C3B-9C48-071141D39F9D}" destId="{D7E9A824-C176-4D29-A84D-CEDC316E2FEE}" srcOrd="6" destOrd="0" presId="urn:microsoft.com/office/officeart/2008/layout/CircleAccentTimeline"/>
    <dgm:cxn modelId="{9160C4FC-4196-DE42-A4AB-331F3BA674C7}" type="presParOf" srcId="{D7E9A824-C176-4D29-A84D-CEDC316E2FEE}" destId="{B8CD08EA-4A7F-4141-A49D-937CA047AB97}" srcOrd="0" destOrd="0" presId="urn:microsoft.com/office/officeart/2008/layout/CircleAccentTimeline"/>
    <dgm:cxn modelId="{28BF7C51-8BA2-AE4C-A6C8-EB95011AB0E0}" type="presParOf" srcId="{D7E9A824-C176-4D29-A84D-CEDC316E2FEE}" destId="{D83D7365-23B8-4DB8-BB01-DF778B7C6108}" srcOrd="1" destOrd="0" presId="urn:microsoft.com/office/officeart/2008/layout/CircleAccentTimeline"/>
    <dgm:cxn modelId="{90CD7CD5-08A8-D841-94C4-B79B7FE4B30C}" type="presParOf" srcId="{D7E9A824-C176-4D29-A84D-CEDC316E2FEE}" destId="{EA7AE6E9-6643-4926-93A0-E294C337EC6A}" srcOrd="2" destOrd="0" presId="urn:microsoft.com/office/officeart/2008/layout/CircleAccentTimeline"/>
    <dgm:cxn modelId="{C9A64C58-E182-7749-AA75-982438A881F1}" type="presParOf" srcId="{B2E4F796-8A99-4C3B-9C48-071141D39F9D}" destId="{174868C3-0F73-4DDF-91B1-0EDB36F23314}" srcOrd="7" destOrd="0" presId="urn:microsoft.com/office/officeart/2008/layout/CircleAccentTimeline"/>
    <dgm:cxn modelId="{B0E401F3-58FB-3441-B375-B96FCE13DA1E}" type="presParOf" srcId="{B2E4F796-8A99-4C3B-9C48-071141D39F9D}" destId="{44158BB1-266A-4C46-B32B-06442563773F}" srcOrd="8" destOrd="0" presId="urn:microsoft.com/office/officeart/2008/layout/CircleAccentTimeline"/>
    <dgm:cxn modelId="{24BCD0B1-6E84-2D49-A3EA-DDF80882A066}" type="presParOf" srcId="{B2E4F796-8A99-4C3B-9C48-071141D39F9D}" destId="{9193FC53-AFCE-41CB-8C3E-79493DD8457D}" srcOrd="9" destOrd="0" presId="urn:microsoft.com/office/officeart/2008/layout/CircleAccentTimeline"/>
    <dgm:cxn modelId="{5F644046-4A2D-6840-AC3A-3A262C334AF2}" type="presParOf" srcId="{9193FC53-AFCE-41CB-8C3E-79493DD8457D}" destId="{D9F51C55-CB0C-4C7F-A447-0C3C2B95139A}" srcOrd="0" destOrd="0" presId="urn:microsoft.com/office/officeart/2008/layout/CircleAccentTimeline"/>
    <dgm:cxn modelId="{A95B68BB-771A-E947-8050-47AC237750F2}" type="presParOf" srcId="{9193FC53-AFCE-41CB-8C3E-79493DD8457D}" destId="{F7718EB6-3C37-496E-BB12-6E4E1EE15A3F}" srcOrd="1" destOrd="0" presId="urn:microsoft.com/office/officeart/2008/layout/CircleAccentTimeline"/>
    <dgm:cxn modelId="{2FB6A984-000C-0440-94B3-5B5F8499E68C}" type="presParOf" srcId="{9193FC53-AFCE-41CB-8C3E-79493DD8457D}" destId="{0AF8F67D-62CB-4494-97EA-FE88D69EE02C}" srcOrd="2" destOrd="0" presId="urn:microsoft.com/office/officeart/2008/layout/CircleAccentTimeline"/>
    <dgm:cxn modelId="{06814F81-355E-AD4E-96CB-7A1128E839E3}" type="presParOf" srcId="{B2E4F796-8A99-4C3B-9C48-071141D39F9D}" destId="{0A6C9825-FB59-4126-9D56-50755CF0ED24}" srcOrd="10" destOrd="0" presId="urn:microsoft.com/office/officeart/2008/layout/CircleAccentTimeline"/>
    <dgm:cxn modelId="{0ED776D7-A7ED-1F4B-BDC7-61A0967A7BCF}" type="presParOf" srcId="{B2E4F796-8A99-4C3B-9C48-071141D39F9D}" destId="{F82940BE-C962-4686-9D13-921FABC5957C}" srcOrd="11" destOrd="0" presId="urn:microsoft.com/office/officeart/2008/layout/CircleAccentTimeline"/>
    <dgm:cxn modelId="{CAE28CF8-7CAB-1C48-843D-D158EC1F35F8}" type="presParOf" srcId="{B2E4F796-8A99-4C3B-9C48-071141D39F9D}" destId="{1FCD6FA3-F9F8-4A8C-8011-6FF1DA3E0E1F}" srcOrd="12" destOrd="0" presId="urn:microsoft.com/office/officeart/2008/layout/CircleAccentTimeline"/>
    <dgm:cxn modelId="{375FB884-C390-7E4D-8619-9B72E195595C}" type="presParOf" srcId="{1FCD6FA3-F9F8-4A8C-8011-6FF1DA3E0E1F}" destId="{B8ADCF8B-7301-4BCA-9074-34EEF43C96DE}" srcOrd="0" destOrd="0" presId="urn:microsoft.com/office/officeart/2008/layout/CircleAccentTimeline"/>
    <dgm:cxn modelId="{7C7E2491-1499-7240-A656-AD82544F4706}" type="presParOf" srcId="{1FCD6FA3-F9F8-4A8C-8011-6FF1DA3E0E1F}" destId="{763652B3-5818-4CDA-80B9-78715A386AFC}" srcOrd="1" destOrd="0" presId="urn:microsoft.com/office/officeart/2008/layout/CircleAccentTimeline"/>
    <dgm:cxn modelId="{AB984064-B25E-4147-B6B8-69B656866E34}" type="presParOf" srcId="{1FCD6FA3-F9F8-4A8C-8011-6FF1DA3E0E1F}" destId="{2D272695-4408-4282-9E13-C1EE91CAAEC9}" srcOrd="2" destOrd="0" presId="urn:microsoft.com/office/officeart/2008/layout/CircleAccentTimeline"/>
    <dgm:cxn modelId="{A3D1FAAA-6924-6D4E-A4FA-7E7432F60802}" type="presParOf" srcId="{B2E4F796-8A99-4C3B-9C48-071141D39F9D}" destId="{3D75004D-C2EC-4A1E-B255-C158B53258FD}" srcOrd="13" destOrd="0" presId="urn:microsoft.com/office/officeart/2008/layout/CircleAccentTimeline"/>
    <dgm:cxn modelId="{224D9F1D-2326-CE4D-AC1D-BFB867F340C5}" type="presParOf" srcId="{B2E4F796-8A99-4C3B-9C48-071141D39F9D}" destId="{64F6E9C8-322F-452D-8ADE-3E9032082C5B}" srcOrd="14" destOrd="0" presId="urn:microsoft.com/office/officeart/2008/layout/CircleAccentTimeline"/>
    <dgm:cxn modelId="{EA1E2185-4E7F-D546-93F0-AF3610E3D196}" type="presParOf" srcId="{B2E4F796-8A99-4C3B-9C48-071141D39F9D}" destId="{33FC22A4-E211-49EC-9651-90CB92743D3D}" srcOrd="15" destOrd="0" presId="urn:microsoft.com/office/officeart/2008/layout/CircleAccentTimeline"/>
    <dgm:cxn modelId="{11496AF9-05E7-AC4B-B4E4-FDED939918D8}" type="presParOf" srcId="{33FC22A4-E211-49EC-9651-90CB92743D3D}" destId="{0877C2B6-6168-4B1B-BFDE-40F325ED962B}" srcOrd="0" destOrd="0" presId="urn:microsoft.com/office/officeart/2008/layout/CircleAccentTimeline"/>
    <dgm:cxn modelId="{4C008FBC-C78A-994D-AC36-A8FD4FDF7504}" type="presParOf" srcId="{33FC22A4-E211-49EC-9651-90CB92743D3D}" destId="{01F773B3-03D9-4A1C-9C08-2BA755C075E4}" srcOrd="1" destOrd="0" presId="urn:microsoft.com/office/officeart/2008/layout/CircleAccentTimeline"/>
    <dgm:cxn modelId="{3AE70111-C238-3C48-9468-763037D7BD3F}" type="presParOf" srcId="{33FC22A4-E211-49EC-9651-90CB92743D3D}" destId="{F24D47D5-2208-4198-8E03-49433C532B84}" srcOrd="2" destOrd="0" presId="urn:microsoft.com/office/officeart/2008/layout/CircleAccentTimeline"/>
    <dgm:cxn modelId="{C8C6DFB6-7672-624E-AA94-80ECD1B02FFD}" type="presParOf" srcId="{B2E4F796-8A99-4C3B-9C48-071141D39F9D}" destId="{4F920E8C-E7F9-4E83-B11B-C6A2DB91642C}" srcOrd="16" destOrd="0" presId="urn:microsoft.com/office/officeart/2008/layout/CircleAccentTimeline"/>
    <dgm:cxn modelId="{81C37950-16FB-CB43-BF57-3D7965779676}" type="presParOf" srcId="{B2E4F796-8A99-4C3B-9C48-071141D39F9D}" destId="{21DE7A0F-45CD-465C-8139-BB3BC746A224}" srcOrd="17"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03D165-38E9-4826-9E6D-4AA8D160C929}"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fr-FR"/>
        </a:p>
      </dgm:t>
    </dgm:pt>
    <dgm:pt modelId="{C66B4A82-971B-4D99-9823-FC4F87A70D28}">
      <dgm:prSet phldrT="[Texte]"/>
      <dgm:spPr/>
      <dgm:t>
        <a:bodyPr/>
        <a:lstStyle/>
        <a:p>
          <a:r>
            <a:rPr lang="fr-FR" dirty="0" smtClean="0"/>
            <a:t>Etablissement Public à Caractères Scientifique et Technologique</a:t>
          </a:r>
          <a:endParaRPr lang="fr-FR" dirty="0"/>
        </a:p>
      </dgm:t>
    </dgm:pt>
    <dgm:pt modelId="{C2A5B636-36EA-41D0-BF74-D544CDC3C006}" type="parTrans" cxnId="{08B12154-85F9-4B31-A2F4-951E4D22AA8C}">
      <dgm:prSet/>
      <dgm:spPr/>
      <dgm:t>
        <a:bodyPr/>
        <a:lstStyle/>
        <a:p>
          <a:endParaRPr lang="fr-FR"/>
        </a:p>
      </dgm:t>
    </dgm:pt>
    <dgm:pt modelId="{2728E452-56BD-4C05-B6F7-715F74506792}" type="sibTrans" cxnId="{08B12154-85F9-4B31-A2F4-951E4D22AA8C}">
      <dgm:prSet/>
      <dgm:spPr/>
      <dgm:t>
        <a:bodyPr/>
        <a:lstStyle/>
        <a:p>
          <a:endParaRPr lang="fr-FR"/>
        </a:p>
      </dgm:t>
    </dgm:pt>
    <dgm:pt modelId="{C40DF7AE-589B-4319-BF3B-5B6D421F7AC9}">
      <dgm:prSet phldrT="[Texte]"/>
      <dgm:spPr>
        <a:solidFill>
          <a:srgbClr val="00B050"/>
        </a:solidFill>
      </dgm:spPr>
      <dgm:t>
        <a:bodyPr/>
        <a:lstStyle/>
        <a:p>
          <a:r>
            <a:rPr lang="fr-FR" dirty="0" smtClean="0">
              <a:solidFill>
                <a:srgbClr val="000000"/>
              </a:solidFill>
            </a:rPr>
            <a:t>ORDONNANCE N°08 007 /PM-RM  du 26 SEPTEMBRE 2008</a:t>
          </a:r>
          <a:endParaRPr lang="fr-FR" dirty="0">
            <a:solidFill>
              <a:srgbClr val="000000"/>
            </a:solidFill>
          </a:endParaRPr>
        </a:p>
      </dgm:t>
    </dgm:pt>
    <dgm:pt modelId="{F659EFB4-2D5D-46D8-8DCC-A7C981D27603}" type="parTrans" cxnId="{646D46E4-B33C-42AF-BEB7-E009624D43E5}">
      <dgm:prSet/>
      <dgm:spPr/>
      <dgm:t>
        <a:bodyPr/>
        <a:lstStyle/>
        <a:p>
          <a:endParaRPr lang="fr-FR"/>
        </a:p>
      </dgm:t>
    </dgm:pt>
    <dgm:pt modelId="{08D0175D-7F03-4FE0-8DCF-4A7EA30653D5}" type="sibTrans" cxnId="{646D46E4-B33C-42AF-BEB7-E009624D43E5}">
      <dgm:prSet/>
      <dgm:spPr/>
      <dgm:t>
        <a:bodyPr/>
        <a:lstStyle/>
        <a:p>
          <a:endParaRPr lang="fr-FR"/>
        </a:p>
      </dgm:t>
    </dgm:pt>
    <dgm:pt modelId="{F4B6A1E2-72D0-4C7B-899C-4E5BF46C5C11}">
      <dgm:prSet phldrT="[Texte]"/>
      <dgm:spPr>
        <a:solidFill>
          <a:srgbClr val="FFFF00"/>
        </a:solidFill>
      </dgm:spPr>
      <dgm:t>
        <a:bodyPr/>
        <a:lstStyle/>
        <a:p>
          <a:r>
            <a:rPr lang="fr-FR" dirty="0" smtClean="0">
              <a:solidFill>
                <a:srgbClr val="000000"/>
              </a:solidFill>
            </a:rPr>
            <a:t>DECRET N°08 643  /PM-RM 14 OCTOBRE 2008</a:t>
          </a:r>
          <a:endParaRPr lang="fr-FR" dirty="0">
            <a:solidFill>
              <a:srgbClr val="000000"/>
            </a:solidFill>
          </a:endParaRPr>
        </a:p>
      </dgm:t>
    </dgm:pt>
    <dgm:pt modelId="{FEB8CC44-41CE-49CD-B098-7325EC4D814E}" type="parTrans" cxnId="{123982A2-59D2-4F18-9CBD-E920CD559409}">
      <dgm:prSet/>
      <dgm:spPr/>
      <dgm:t>
        <a:bodyPr/>
        <a:lstStyle/>
        <a:p>
          <a:endParaRPr lang="fr-FR"/>
        </a:p>
      </dgm:t>
    </dgm:pt>
    <dgm:pt modelId="{4FBBE6C2-F55B-4CDE-ADB3-A8C300C1390A}" type="sibTrans" cxnId="{123982A2-59D2-4F18-9CBD-E920CD559409}">
      <dgm:prSet/>
      <dgm:spPr/>
      <dgm:t>
        <a:bodyPr/>
        <a:lstStyle/>
        <a:p>
          <a:endParaRPr lang="fr-FR"/>
        </a:p>
      </dgm:t>
    </dgm:pt>
    <dgm:pt modelId="{8E164BFE-FB80-4187-A5A8-3C640478D97E}">
      <dgm:prSet phldrT="[Texte]"/>
      <dgm:spPr>
        <a:solidFill>
          <a:srgbClr val="FF0000"/>
        </a:solidFill>
      </dgm:spPr>
      <dgm:t>
        <a:bodyPr/>
        <a:lstStyle/>
        <a:p>
          <a:r>
            <a:rPr lang="fr-FR" dirty="0" smtClean="0">
              <a:solidFill>
                <a:srgbClr val="000000"/>
              </a:solidFill>
            </a:rPr>
            <a:t>LOI N° 08-34/4L /ANRM</a:t>
          </a:r>
        </a:p>
        <a:p>
          <a:r>
            <a:rPr lang="fr-FR" dirty="0" smtClean="0">
              <a:solidFill>
                <a:srgbClr val="000000"/>
              </a:solidFill>
            </a:rPr>
            <a:t>NOVEMBRE 2008 </a:t>
          </a:r>
          <a:endParaRPr lang="fr-FR" dirty="0">
            <a:solidFill>
              <a:srgbClr val="000000"/>
            </a:solidFill>
          </a:endParaRPr>
        </a:p>
      </dgm:t>
    </dgm:pt>
    <dgm:pt modelId="{D5327FCB-374B-48F3-A823-1DA9C87B9702}" type="parTrans" cxnId="{34F06FD1-BCD2-47AC-9419-B78B40688FF0}">
      <dgm:prSet/>
      <dgm:spPr/>
      <dgm:t>
        <a:bodyPr/>
        <a:lstStyle/>
        <a:p>
          <a:endParaRPr lang="fr-FR"/>
        </a:p>
      </dgm:t>
    </dgm:pt>
    <dgm:pt modelId="{3C4C856B-01B4-455B-A138-3B1A1D27C76C}" type="sibTrans" cxnId="{34F06FD1-BCD2-47AC-9419-B78B40688FF0}">
      <dgm:prSet/>
      <dgm:spPr/>
      <dgm:t>
        <a:bodyPr/>
        <a:lstStyle/>
        <a:p>
          <a:endParaRPr lang="fr-FR"/>
        </a:p>
      </dgm:t>
    </dgm:pt>
    <dgm:pt modelId="{74093107-1C8C-4007-A771-3F4A575A4F71}" type="pres">
      <dgm:prSet presAssocID="{3D03D165-38E9-4826-9E6D-4AA8D160C929}" presName="composite" presStyleCnt="0">
        <dgm:presLayoutVars>
          <dgm:chMax val="1"/>
          <dgm:dir/>
          <dgm:resizeHandles val="exact"/>
        </dgm:presLayoutVars>
      </dgm:prSet>
      <dgm:spPr/>
      <dgm:t>
        <a:bodyPr/>
        <a:lstStyle/>
        <a:p>
          <a:endParaRPr lang="fr-FR"/>
        </a:p>
      </dgm:t>
    </dgm:pt>
    <dgm:pt modelId="{48944BFD-EBF9-4476-AC97-ACDC086F007C}" type="pres">
      <dgm:prSet presAssocID="{C66B4A82-971B-4D99-9823-FC4F87A70D28}" presName="roof" presStyleLbl="dkBgShp" presStyleIdx="0" presStyleCnt="2"/>
      <dgm:spPr/>
      <dgm:t>
        <a:bodyPr/>
        <a:lstStyle/>
        <a:p>
          <a:endParaRPr lang="fr-FR"/>
        </a:p>
      </dgm:t>
    </dgm:pt>
    <dgm:pt modelId="{EC86B04B-F6F7-483D-8CD8-4BEBE3CD3C63}" type="pres">
      <dgm:prSet presAssocID="{C66B4A82-971B-4D99-9823-FC4F87A70D28}" presName="pillars" presStyleCnt="0"/>
      <dgm:spPr/>
    </dgm:pt>
    <dgm:pt modelId="{116B45A4-27F1-45E9-BEB7-0F0AD8E8C3E6}" type="pres">
      <dgm:prSet presAssocID="{C66B4A82-971B-4D99-9823-FC4F87A70D28}" presName="pillar1" presStyleLbl="node1" presStyleIdx="0" presStyleCnt="3">
        <dgm:presLayoutVars>
          <dgm:bulletEnabled val="1"/>
        </dgm:presLayoutVars>
      </dgm:prSet>
      <dgm:spPr/>
      <dgm:t>
        <a:bodyPr/>
        <a:lstStyle/>
        <a:p>
          <a:endParaRPr lang="fr-FR"/>
        </a:p>
      </dgm:t>
    </dgm:pt>
    <dgm:pt modelId="{5A1D0438-6086-4D07-871C-EB40D2F8D301}" type="pres">
      <dgm:prSet presAssocID="{F4B6A1E2-72D0-4C7B-899C-4E5BF46C5C11}" presName="pillarX" presStyleLbl="node1" presStyleIdx="1" presStyleCnt="3">
        <dgm:presLayoutVars>
          <dgm:bulletEnabled val="1"/>
        </dgm:presLayoutVars>
      </dgm:prSet>
      <dgm:spPr/>
      <dgm:t>
        <a:bodyPr/>
        <a:lstStyle/>
        <a:p>
          <a:endParaRPr lang="fr-FR"/>
        </a:p>
      </dgm:t>
    </dgm:pt>
    <dgm:pt modelId="{05703FA1-D9D7-4A7E-8336-2333ACA04F15}" type="pres">
      <dgm:prSet presAssocID="{8E164BFE-FB80-4187-A5A8-3C640478D97E}" presName="pillarX" presStyleLbl="node1" presStyleIdx="2" presStyleCnt="3">
        <dgm:presLayoutVars>
          <dgm:bulletEnabled val="1"/>
        </dgm:presLayoutVars>
      </dgm:prSet>
      <dgm:spPr/>
      <dgm:t>
        <a:bodyPr/>
        <a:lstStyle/>
        <a:p>
          <a:endParaRPr lang="fr-FR"/>
        </a:p>
      </dgm:t>
    </dgm:pt>
    <dgm:pt modelId="{C42929F8-4CB0-4084-9374-CD2963A98A9B}" type="pres">
      <dgm:prSet presAssocID="{C66B4A82-971B-4D99-9823-FC4F87A70D28}" presName="base" presStyleLbl="dkBgShp" presStyleIdx="1" presStyleCnt="2"/>
      <dgm:spPr/>
    </dgm:pt>
  </dgm:ptLst>
  <dgm:cxnLst>
    <dgm:cxn modelId="{41366ACC-A45A-1D46-9D93-E82D30A53082}" type="presOf" srcId="{3D03D165-38E9-4826-9E6D-4AA8D160C929}" destId="{74093107-1C8C-4007-A771-3F4A575A4F71}" srcOrd="0" destOrd="0" presId="urn:microsoft.com/office/officeart/2005/8/layout/hList3"/>
    <dgm:cxn modelId="{837ED2BB-A267-FC45-8371-40B89189E017}" type="presOf" srcId="{8E164BFE-FB80-4187-A5A8-3C640478D97E}" destId="{05703FA1-D9D7-4A7E-8336-2333ACA04F15}" srcOrd="0" destOrd="0" presId="urn:microsoft.com/office/officeart/2005/8/layout/hList3"/>
    <dgm:cxn modelId="{91219A61-0EC3-0742-9E88-1CCC53EC80FA}" type="presOf" srcId="{F4B6A1E2-72D0-4C7B-899C-4E5BF46C5C11}" destId="{5A1D0438-6086-4D07-871C-EB40D2F8D301}" srcOrd="0" destOrd="0" presId="urn:microsoft.com/office/officeart/2005/8/layout/hList3"/>
    <dgm:cxn modelId="{08B12154-85F9-4B31-A2F4-951E4D22AA8C}" srcId="{3D03D165-38E9-4826-9E6D-4AA8D160C929}" destId="{C66B4A82-971B-4D99-9823-FC4F87A70D28}" srcOrd="0" destOrd="0" parTransId="{C2A5B636-36EA-41D0-BF74-D544CDC3C006}" sibTransId="{2728E452-56BD-4C05-B6F7-715F74506792}"/>
    <dgm:cxn modelId="{48A8FCF2-778A-2645-8E90-74E668306FAA}" type="presOf" srcId="{C40DF7AE-589B-4319-BF3B-5B6D421F7AC9}" destId="{116B45A4-27F1-45E9-BEB7-0F0AD8E8C3E6}" srcOrd="0" destOrd="0" presId="urn:microsoft.com/office/officeart/2005/8/layout/hList3"/>
    <dgm:cxn modelId="{A574A43C-CA12-A949-9CDC-B267F2FA34B1}" type="presOf" srcId="{C66B4A82-971B-4D99-9823-FC4F87A70D28}" destId="{48944BFD-EBF9-4476-AC97-ACDC086F007C}" srcOrd="0" destOrd="0" presId="urn:microsoft.com/office/officeart/2005/8/layout/hList3"/>
    <dgm:cxn modelId="{646D46E4-B33C-42AF-BEB7-E009624D43E5}" srcId="{C66B4A82-971B-4D99-9823-FC4F87A70D28}" destId="{C40DF7AE-589B-4319-BF3B-5B6D421F7AC9}" srcOrd="0" destOrd="0" parTransId="{F659EFB4-2D5D-46D8-8DCC-A7C981D27603}" sibTransId="{08D0175D-7F03-4FE0-8DCF-4A7EA30653D5}"/>
    <dgm:cxn modelId="{123982A2-59D2-4F18-9CBD-E920CD559409}" srcId="{C66B4A82-971B-4D99-9823-FC4F87A70D28}" destId="{F4B6A1E2-72D0-4C7B-899C-4E5BF46C5C11}" srcOrd="1" destOrd="0" parTransId="{FEB8CC44-41CE-49CD-B098-7325EC4D814E}" sibTransId="{4FBBE6C2-F55B-4CDE-ADB3-A8C300C1390A}"/>
    <dgm:cxn modelId="{34F06FD1-BCD2-47AC-9419-B78B40688FF0}" srcId="{C66B4A82-971B-4D99-9823-FC4F87A70D28}" destId="{8E164BFE-FB80-4187-A5A8-3C640478D97E}" srcOrd="2" destOrd="0" parTransId="{D5327FCB-374B-48F3-A823-1DA9C87B9702}" sibTransId="{3C4C856B-01B4-455B-A138-3B1A1D27C76C}"/>
    <dgm:cxn modelId="{A229EF84-67F7-EB42-AD97-3D21657423BF}" type="presParOf" srcId="{74093107-1C8C-4007-A771-3F4A575A4F71}" destId="{48944BFD-EBF9-4476-AC97-ACDC086F007C}" srcOrd="0" destOrd="0" presId="urn:microsoft.com/office/officeart/2005/8/layout/hList3"/>
    <dgm:cxn modelId="{5A5D2F8B-64BB-404D-9AB4-FC803C602543}" type="presParOf" srcId="{74093107-1C8C-4007-A771-3F4A575A4F71}" destId="{EC86B04B-F6F7-483D-8CD8-4BEBE3CD3C63}" srcOrd="1" destOrd="0" presId="urn:microsoft.com/office/officeart/2005/8/layout/hList3"/>
    <dgm:cxn modelId="{42BC4C22-2C0F-0147-9C3D-807F60C2DFAA}" type="presParOf" srcId="{EC86B04B-F6F7-483D-8CD8-4BEBE3CD3C63}" destId="{116B45A4-27F1-45E9-BEB7-0F0AD8E8C3E6}" srcOrd="0" destOrd="0" presId="urn:microsoft.com/office/officeart/2005/8/layout/hList3"/>
    <dgm:cxn modelId="{AFC22C41-2931-5148-9F8B-013BA82F4100}" type="presParOf" srcId="{EC86B04B-F6F7-483D-8CD8-4BEBE3CD3C63}" destId="{5A1D0438-6086-4D07-871C-EB40D2F8D301}" srcOrd="1" destOrd="0" presId="urn:microsoft.com/office/officeart/2005/8/layout/hList3"/>
    <dgm:cxn modelId="{9F70126D-1C24-8746-A2D0-675F4219ECFF}" type="presParOf" srcId="{EC86B04B-F6F7-483D-8CD8-4BEBE3CD3C63}" destId="{05703FA1-D9D7-4A7E-8336-2333ACA04F15}" srcOrd="2" destOrd="0" presId="urn:microsoft.com/office/officeart/2005/8/layout/hList3"/>
    <dgm:cxn modelId="{91AE8D4A-49C8-4C44-AD2C-F3CF44249B90}" type="presParOf" srcId="{74093107-1C8C-4007-A771-3F4A575A4F71}" destId="{C42929F8-4CB0-4084-9374-CD2963A98A9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A2667D-A99A-48B2-A024-0740910AFFDA}"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fr-FR"/>
        </a:p>
      </dgm:t>
    </dgm:pt>
    <dgm:pt modelId="{758B9FCC-0D41-4B45-A906-CEFA830AB816}">
      <dgm:prSet phldrT="[Texte]" custT="1"/>
      <dgm:spPr/>
      <dgm:t>
        <a:bodyPr/>
        <a:lstStyle/>
        <a:p>
          <a:pPr algn="ctr"/>
          <a:r>
            <a:rPr lang="fr-FR" sz="11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PROMOTION ET DÉVELOPPEMENT  DE LA TÉLÉSANTÉ ET DE L’INFORMATIQUE MÉDICALE AU MALI.</a:t>
          </a:r>
          <a:endParaRPr lang="fr-FR" sz="11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dgm:t>
    </dgm:pt>
    <dgm:pt modelId="{05820EE8-6A02-47A6-A035-618DEC0A1E83}" type="parTrans" cxnId="{B2470898-ABD7-4CBC-93DB-B0FA0E6D6F8B}">
      <dgm:prSet/>
      <dgm:spPr/>
      <dgm:t>
        <a:bodyPr/>
        <a:lstStyle/>
        <a:p>
          <a:pPr algn="ctr"/>
          <a:endParaRPr lang="fr-FR" sz="1200" b="1">
            <a:latin typeface="Arial" pitchFamily="34" charset="0"/>
            <a:cs typeface="Arial" pitchFamily="34" charset="0"/>
          </a:endParaRPr>
        </a:p>
      </dgm:t>
    </dgm:pt>
    <dgm:pt modelId="{F4699334-53CC-4F0C-82B1-D02C1ACFAC02}" type="sibTrans" cxnId="{B2470898-ABD7-4CBC-93DB-B0FA0E6D6F8B}">
      <dgm:prSet/>
      <dgm:spPr/>
      <dgm:t>
        <a:bodyPr/>
        <a:lstStyle/>
        <a:p>
          <a:pPr algn="ctr"/>
          <a:endParaRPr lang="fr-FR" sz="1200" b="1">
            <a:latin typeface="Arial" pitchFamily="34" charset="0"/>
            <a:cs typeface="Arial" pitchFamily="34" charset="0"/>
          </a:endParaRPr>
        </a:p>
      </dgm:t>
    </dgm:pt>
    <dgm:pt modelId="{6E8911C1-146A-4866-859D-31F84C91A168}">
      <dgm:prSet phldrT="[Texte]" custT="1"/>
      <dgm:spPr/>
      <dgm:t>
        <a:bodyPr/>
        <a:lstStyle/>
        <a:p>
          <a:pPr algn="ctr"/>
          <a:r>
            <a:rPr lang="fr-FR" sz="1200" b="1" dirty="0" smtClean="0">
              <a:latin typeface="Arial" pitchFamily="34" charset="0"/>
              <a:cs typeface="Arial" pitchFamily="34" charset="0"/>
            </a:rPr>
            <a:t>RECHERCHE</a:t>
          </a:r>
          <a:endParaRPr lang="fr-FR" sz="1200" b="1" dirty="0">
            <a:latin typeface="Arial" pitchFamily="34" charset="0"/>
            <a:cs typeface="Arial" pitchFamily="34" charset="0"/>
          </a:endParaRPr>
        </a:p>
      </dgm:t>
    </dgm:pt>
    <dgm:pt modelId="{89ECBD96-6D43-461E-BFFE-5DF4E9CB4889}" type="parTrans" cxnId="{137F2FF7-1657-4316-9C8A-2AAB2EF24D4E}">
      <dgm:prSet/>
      <dgm:spPr/>
      <dgm:t>
        <a:bodyPr/>
        <a:lstStyle/>
        <a:p>
          <a:pPr algn="ctr"/>
          <a:endParaRPr lang="fr-FR" sz="1200" b="1">
            <a:latin typeface="Arial" pitchFamily="34" charset="0"/>
            <a:cs typeface="Arial" pitchFamily="34" charset="0"/>
          </a:endParaRPr>
        </a:p>
      </dgm:t>
    </dgm:pt>
    <dgm:pt modelId="{F36234D1-C088-48ED-9645-15E0441B9FF8}" type="sibTrans" cxnId="{137F2FF7-1657-4316-9C8A-2AAB2EF24D4E}">
      <dgm:prSet/>
      <dgm:spPr/>
      <dgm:t>
        <a:bodyPr/>
        <a:lstStyle/>
        <a:p>
          <a:pPr algn="ctr"/>
          <a:endParaRPr lang="fr-FR" sz="1200" b="1">
            <a:latin typeface="Arial" pitchFamily="34" charset="0"/>
            <a:cs typeface="Arial" pitchFamily="34" charset="0"/>
          </a:endParaRPr>
        </a:p>
      </dgm:t>
    </dgm:pt>
    <dgm:pt modelId="{E289BC98-B676-4145-9CE0-A5AA2AD1D1F8}">
      <dgm:prSet phldrT="[Texte]" custT="1"/>
      <dgm:spPr/>
      <dgm:t>
        <a:bodyPr/>
        <a:lstStyle/>
        <a:p>
          <a:pPr algn="ctr"/>
          <a:r>
            <a:rPr lang="fr-FR" sz="1200" b="1" dirty="0" smtClean="0">
              <a:latin typeface="Arial" pitchFamily="34" charset="0"/>
              <a:cs typeface="Arial" pitchFamily="34" charset="0"/>
            </a:rPr>
            <a:t>FORMATION</a:t>
          </a:r>
          <a:endParaRPr lang="fr-FR" sz="1200" b="1" dirty="0">
            <a:latin typeface="Arial" pitchFamily="34" charset="0"/>
            <a:cs typeface="Arial" pitchFamily="34" charset="0"/>
          </a:endParaRPr>
        </a:p>
      </dgm:t>
    </dgm:pt>
    <dgm:pt modelId="{F53739D6-5915-4628-AE23-D9C37A6B320D}" type="parTrans" cxnId="{CC5B0640-80E2-4F08-9776-8AE6A877FE83}">
      <dgm:prSet/>
      <dgm:spPr/>
      <dgm:t>
        <a:bodyPr/>
        <a:lstStyle/>
        <a:p>
          <a:pPr algn="ctr"/>
          <a:endParaRPr lang="fr-FR" sz="1200" b="1">
            <a:latin typeface="Arial" pitchFamily="34" charset="0"/>
            <a:cs typeface="Arial" pitchFamily="34" charset="0"/>
          </a:endParaRPr>
        </a:p>
      </dgm:t>
    </dgm:pt>
    <dgm:pt modelId="{05B56604-4FB4-4B4E-A120-48EED356E640}" type="sibTrans" cxnId="{CC5B0640-80E2-4F08-9776-8AE6A877FE83}">
      <dgm:prSet/>
      <dgm:spPr/>
      <dgm:t>
        <a:bodyPr/>
        <a:lstStyle/>
        <a:p>
          <a:pPr algn="ctr"/>
          <a:endParaRPr lang="fr-FR" sz="1200" b="1">
            <a:latin typeface="Arial" pitchFamily="34" charset="0"/>
            <a:cs typeface="Arial" pitchFamily="34" charset="0"/>
          </a:endParaRPr>
        </a:p>
      </dgm:t>
    </dgm:pt>
    <dgm:pt modelId="{C8E2BF08-B233-4FAF-8DE8-27124D80239C}">
      <dgm:prSet phldrT="[Texte]" custT="1"/>
      <dgm:spPr/>
      <dgm:t>
        <a:bodyPr/>
        <a:lstStyle/>
        <a:p>
          <a:pPr algn="ctr"/>
          <a:r>
            <a:rPr lang="fr-FR" sz="1200" b="1" dirty="0" smtClean="0">
              <a:latin typeface="Arial" pitchFamily="34" charset="0"/>
              <a:cs typeface="Arial" pitchFamily="34" charset="0"/>
            </a:rPr>
            <a:t>BANQUE DE DONNEES</a:t>
          </a:r>
          <a:endParaRPr lang="fr-FR" sz="1200" b="1" dirty="0">
            <a:latin typeface="Arial" pitchFamily="34" charset="0"/>
            <a:cs typeface="Arial" pitchFamily="34" charset="0"/>
          </a:endParaRPr>
        </a:p>
      </dgm:t>
    </dgm:pt>
    <dgm:pt modelId="{FC061970-90EE-45C7-B2F8-465722F2CA0B}" type="parTrans" cxnId="{0F2AA37C-D54E-49EE-A4B4-13324FE30FCE}">
      <dgm:prSet/>
      <dgm:spPr/>
      <dgm:t>
        <a:bodyPr/>
        <a:lstStyle/>
        <a:p>
          <a:pPr algn="ctr"/>
          <a:endParaRPr lang="fr-FR" sz="1200" b="1">
            <a:latin typeface="Arial" pitchFamily="34" charset="0"/>
            <a:cs typeface="Arial" pitchFamily="34" charset="0"/>
          </a:endParaRPr>
        </a:p>
      </dgm:t>
    </dgm:pt>
    <dgm:pt modelId="{ED55350F-DF22-491B-A6E5-40C6643A4AC4}" type="sibTrans" cxnId="{0F2AA37C-D54E-49EE-A4B4-13324FE30FCE}">
      <dgm:prSet/>
      <dgm:spPr/>
      <dgm:t>
        <a:bodyPr/>
        <a:lstStyle/>
        <a:p>
          <a:pPr algn="ctr"/>
          <a:endParaRPr lang="fr-FR" sz="1200" b="1">
            <a:latin typeface="Arial" pitchFamily="34" charset="0"/>
            <a:cs typeface="Arial" pitchFamily="34" charset="0"/>
          </a:endParaRPr>
        </a:p>
      </dgm:t>
    </dgm:pt>
    <dgm:pt modelId="{3BA40363-1189-4AC6-83D0-E37A6656E4EC}">
      <dgm:prSet phldrT="[Texte]" custT="1"/>
      <dgm:spPr/>
      <dgm:t>
        <a:bodyPr/>
        <a:lstStyle/>
        <a:p>
          <a:pPr algn="ctr"/>
          <a:r>
            <a:rPr lang="fr-FR" sz="1200" b="1" dirty="0" smtClean="0">
              <a:latin typeface="Arial" pitchFamily="34" charset="0"/>
              <a:cs typeface="Arial" pitchFamily="34" charset="0"/>
            </a:rPr>
            <a:t>COMMUNICATION </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SUR  LA TELESANTE</a:t>
          </a:r>
          <a:endParaRPr lang="fr-FR" sz="1200" b="1" dirty="0">
            <a:latin typeface="Arial" pitchFamily="34" charset="0"/>
            <a:cs typeface="Arial" pitchFamily="34" charset="0"/>
          </a:endParaRPr>
        </a:p>
      </dgm:t>
    </dgm:pt>
    <dgm:pt modelId="{9268DBBC-D095-48E0-A094-BC96BD2052A7}" type="parTrans" cxnId="{46A66C83-656B-49A8-BAE5-91F19A4AE55E}">
      <dgm:prSet/>
      <dgm:spPr/>
      <dgm:t>
        <a:bodyPr/>
        <a:lstStyle/>
        <a:p>
          <a:pPr algn="ctr"/>
          <a:endParaRPr lang="fr-FR" sz="1200" b="1">
            <a:latin typeface="Arial" pitchFamily="34" charset="0"/>
            <a:cs typeface="Arial" pitchFamily="34" charset="0"/>
          </a:endParaRPr>
        </a:p>
      </dgm:t>
    </dgm:pt>
    <dgm:pt modelId="{AE9683EA-6B1F-43CE-960C-B84DEDE6B276}" type="sibTrans" cxnId="{46A66C83-656B-49A8-BAE5-91F19A4AE55E}">
      <dgm:prSet/>
      <dgm:spPr/>
      <dgm:t>
        <a:bodyPr/>
        <a:lstStyle/>
        <a:p>
          <a:pPr algn="ctr"/>
          <a:endParaRPr lang="fr-FR" sz="1200" b="1">
            <a:latin typeface="Arial" pitchFamily="34" charset="0"/>
            <a:cs typeface="Arial" pitchFamily="34" charset="0"/>
          </a:endParaRPr>
        </a:p>
      </dgm:t>
    </dgm:pt>
    <dgm:pt modelId="{69BC4BDB-50B6-4F7E-B953-E7EB392437C6}">
      <dgm:prSet phldrT="[Texte]" custT="1"/>
      <dgm:spPr/>
      <dgm:t>
        <a:bodyPr/>
        <a:lstStyle/>
        <a:p>
          <a:pPr algn="ctr"/>
          <a:r>
            <a:rPr lang="fr-FR" sz="900" b="1" dirty="0" smtClean="0">
              <a:latin typeface="Arial" pitchFamily="34" charset="0"/>
              <a:cs typeface="Arial" pitchFamily="34" charset="0"/>
            </a:rPr>
            <a:t>HARMONISATION ET STANDARDISATION</a:t>
          </a:r>
          <a:endParaRPr lang="fr-FR" sz="900" b="1" dirty="0">
            <a:latin typeface="Arial" pitchFamily="34" charset="0"/>
            <a:cs typeface="Arial" pitchFamily="34" charset="0"/>
          </a:endParaRPr>
        </a:p>
      </dgm:t>
    </dgm:pt>
    <dgm:pt modelId="{7AAAA5C9-7545-476C-87BF-009F55AC16F6}" type="parTrans" cxnId="{ECB3B630-2532-46EF-8B61-681BD1F62ACF}">
      <dgm:prSet/>
      <dgm:spPr/>
      <dgm:t>
        <a:bodyPr/>
        <a:lstStyle/>
        <a:p>
          <a:pPr algn="ctr"/>
          <a:endParaRPr lang="fr-FR" sz="1200" b="1">
            <a:latin typeface="Arial" pitchFamily="34" charset="0"/>
            <a:cs typeface="Arial" pitchFamily="34" charset="0"/>
          </a:endParaRPr>
        </a:p>
      </dgm:t>
    </dgm:pt>
    <dgm:pt modelId="{B81B555E-CE55-45FF-9F87-5B8ECD464F65}" type="sibTrans" cxnId="{ECB3B630-2532-46EF-8B61-681BD1F62ACF}">
      <dgm:prSet/>
      <dgm:spPr/>
      <dgm:t>
        <a:bodyPr/>
        <a:lstStyle/>
        <a:p>
          <a:pPr algn="ctr"/>
          <a:endParaRPr lang="fr-FR" sz="1200" b="1">
            <a:latin typeface="Arial" pitchFamily="34" charset="0"/>
            <a:cs typeface="Arial" pitchFamily="34" charset="0"/>
          </a:endParaRPr>
        </a:p>
      </dgm:t>
    </dgm:pt>
    <dgm:pt modelId="{0839E1BD-11B6-4903-9F9C-6B9FBDFB311A}">
      <dgm:prSet phldrT="[Texte]" custT="1"/>
      <dgm:spPr/>
      <dgm:t>
        <a:bodyPr/>
        <a:lstStyle/>
        <a:p>
          <a:pPr algn="ctr"/>
          <a:r>
            <a:rPr lang="fr-FR" sz="1200" b="1" dirty="0" smtClean="0">
              <a:latin typeface="Arial" pitchFamily="34" charset="0"/>
              <a:cs typeface="Arial" pitchFamily="34" charset="0"/>
            </a:rPr>
            <a:t>PESTATION DE SERVICES</a:t>
          </a:r>
          <a:endParaRPr lang="fr-FR" sz="1200" b="1" dirty="0">
            <a:latin typeface="Arial" pitchFamily="34" charset="0"/>
            <a:cs typeface="Arial" pitchFamily="34" charset="0"/>
          </a:endParaRPr>
        </a:p>
      </dgm:t>
    </dgm:pt>
    <dgm:pt modelId="{75BCC87B-EC67-4ECB-A3C6-9A8AD6C5AA68}" type="parTrans" cxnId="{A09D7B5D-5EE4-4D6B-AB71-C17F6CDF6FA5}">
      <dgm:prSet/>
      <dgm:spPr/>
      <dgm:t>
        <a:bodyPr/>
        <a:lstStyle/>
        <a:p>
          <a:pPr algn="ctr"/>
          <a:endParaRPr lang="fr-FR" sz="1200" b="1">
            <a:latin typeface="Arial" pitchFamily="34" charset="0"/>
            <a:cs typeface="Arial" pitchFamily="34" charset="0"/>
          </a:endParaRPr>
        </a:p>
      </dgm:t>
    </dgm:pt>
    <dgm:pt modelId="{85245569-159E-4A5E-8992-609D39C6F9FF}" type="sibTrans" cxnId="{A09D7B5D-5EE4-4D6B-AB71-C17F6CDF6FA5}">
      <dgm:prSet/>
      <dgm:spPr/>
      <dgm:t>
        <a:bodyPr/>
        <a:lstStyle/>
        <a:p>
          <a:pPr algn="ctr"/>
          <a:endParaRPr lang="fr-FR" sz="1200" b="1">
            <a:latin typeface="Arial" pitchFamily="34" charset="0"/>
            <a:cs typeface="Arial" pitchFamily="34" charset="0"/>
          </a:endParaRPr>
        </a:p>
      </dgm:t>
    </dgm:pt>
    <dgm:pt modelId="{D009AF24-17E3-450B-B565-4E760983BDAD}">
      <dgm:prSet phldrT="[Texte]" custT="1"/>
      <dgm:spPr/>
      <dgm:t>
        <a:bodyPr/>
        <a:lstStyle/>
        <a:p>
          <a:pPr algn="ctr"/>
          <a:r>
            <a:rPr lang="fr-FR" sz="1200" b="1" dirty="0" smtClean="0">
              <a:latin typeface="Arial" pitchFamily="34" charset="0"/>
              <a:cs typeface="Arial" pitchFamily="34" charset="0"/>
            </a:rPr>
            <a:t>APPUI </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TECHNIQUE</a:t>
          </a:r>
          <a:endParaRPr lang="fr-FR" sz="1200" b="1" dirty="0">
            <a:latin typeface="Arial" pitchFamily="34" charset="0"/>
            <a:cs typeface="Arial" pitchFamily="34" charset="0"/>
          </a:endParaRPr>
        </a:p>
      </dgm:t>
    </dgm:pt>
    <dgm:pt modelId="{C2627DDF-D01D-425A-B49A-2698FA6450C2}" type="parTrans" cxnId="{17F71792-5BE9-48DB-8BBB-D17F78C28EB5}">
      <dgm:prSet/>
      <dgm:spPr/>
      <dgm:t>
        <a:bodyPr/>
        <a:lstStyle/>
        <a:p>
          <a:pPr algn="ctr"/>
          <a:endParaRPr lang="fr-FR" sz="1200" b="1">
            <a:latin typeface="Arial" pitchFamily="34" charset="0"/>
            <a:cs typeface="Arial" pitchFamily="34" charset="0"/>
          </a:endParaRPr>
        </a:p>
      </dgm:t>
    </dgm:pt>
    <dgm:pt modelId="{73A2FEB8-7885-4C4F-BAF8-43BE8AC6FB5D}" type="sibTrans" cxnId="{17F71792-5BE9-48DB-8BBB-D17F78C28EB5}">
      <dgm:prSet/>
      <dgm:spPr/>
      <dgm:t>
        <a:bodyPr/>
        <a:lstStyle/>
        <a:p>
          <a:pPr algn="ctr"/>
          <a:endParaRPr lang="fr-FR" sz="1200" b="1">
            <a:latin typeface="Arial" pitchFamily="34" charset="0"/>
            <a:cs typeface="Arial" pitchFamily="34" charset="0"/>
          </a:endParaRPr>
        </a:p>
      </dgm:t>
    </dgm:pt>
    <dgm:pt modelId="{778E0533-7618-414D-942A-734C85975105}" type="pres">
      <dgm:prSet presAssocID="{66A2667D-A99A-48B2-A024-0740910AFFDA}" presName="Name0" presStyleCnt="0">
        <dgm:presLayoutVars>
          <dgm:chMax val="1"/>
          <dgm:dir/>
          <dgm:animLvl val="ctr"/>
          <dgm:resizeHandles val="exact"/>
        </dgm:presLayoutVars>
      </dgm:prSet>
      <dgm:spPr/>
      <dgm:t>
        <a:bodyPr/>
        <a:lstStyle/>
        <a:p>
          <a:endParaRPr lang="fr-FR"/>
        </a:p>
      </dgm:t>
    </dgm:pt>
    <dgm:pt modelId="{EF413610-DA4E-4B8F-9FE5-51D25CE78EC0}" type="pres">
      <dgm:prSet presAssocID="{758B9FCC-0D41-4B45-A906-CEFA830AB816}" presName="centerShape" presStyleLbl="node0" presStyleIdx="0" presStyleCnt="1"/>
      <dgm:spPr/>
      <dgm:t>
        <a:bodyPr/>
        <a:lstStyle/>
        <a:p>
          <a:endParaRPr lang="fr-FR"/>
        </a:p>
      </dgm:t>
    </dgm:pt>
    <dgm:pt modelId="{9860681A-AE96-492A-933B-AE2993586BE7}" type="pres">
      <dgm:prSet presAssocID="{89ECBD96-6D43-461E-BFFE-5DF4E9CB4889}" presName="parTrans" presStyleLbl="sibTrans2D1" presStyleIdx="0" presStyleCnt="7"/>
      <dgm:spPr/>
      <dgm:t>
        <a:bodyPr/>
        <a:lstStyle/>
        <a:p>
          <a:endParaRPr lang="fr-FR"/>
        </a:p>
      </dgm:t>
    </dgm:pt>
    <dgm:pt modelId="{50E5B5CE-6878-49BC-AF57-8B836BD8C612}" type="pres">
      <dgm:prSet presAssocID="{89ECBD96-6D43-461E-BFFE-5DF4E9CB4889}" presName="connectorText" presStyleLbl="sibTrans2D1" presStyleIdx="0" presStyleCnt="7"/>
      <dgm:spPr/>
      <dgm:t>
        <a:bodyPr/>
        <a:lstStyle/>
        <a:p>
          <a:endParaRPr lang="fr-FR"/>
        </a:p>
      </dgm:t>
    </dgm:pt>
    <dgm:pt modelId="{616E48D0-0B3A-4D09-B801-6CCA6A9E68E9}" type="pres">
      <dgm:prSet presAssocID="{6E8911C1-146A-4866-859D-31F84C91A168}" presName="node" presStyleLbl="node1" presStyleIdx="0" presStyleCnt="7">
        <dgm:presLayoutVars>
          <dgm:bulletEnabled val="1"/>
        </dgm:presLayoutVars>
      </dgm:prSet>
      <dgm:spPr/>
      <dgm:t>
        <a:bodyPr/>
        <a:lstStyle/>
        <a:p>
          <a:endParaRPr lang="fr-FR"/>
        </a:p>
      </dgm:t>
    </dgm:pt>
    <dgm:pt modelId="{6CFD8057-6EA0-4947-BB07-53325F9E5324}" type="pres">
      <dgm:prSet presAssocID="{F53739D6-5915-4628-AE23-D9C37A6B320D}" presName="parTrans" presStyleLbl="sibTrans2D1" presStyleIdx="1" presStyleCnt="7"/>
      <dgm:spPr/>
      <dgm:t>
        <a:bodyPr/>
        <a:lstStyle/>
        <a:p>
          <a:endParaRPr lang="fr-FR"/>
        </a:p>
      </dgm:t>
    </dgm:pt>
    <dgm:pt modelId="{B344CA91-E8EC-4F75-887F-4D9665D70520}" type="pres">
      <dgm:prSet presAssocID="{F53739D6-5915-4628-AE23-D9C37A6B320D}" presName="connectorText" presStyleLbl="sibTrans2D1" presStyleIdx="1" presStyleCnt="7"/>
      <dgm:spPr/>
      <dgm:t>
        <a:bodyPr/>
        <a:lstStyle/>
        <a:p>
          <a:endParaRPr lang="fr-FR"/>
        </a:p>
      </dgm:t>
    </dgm:pt>
    <dgm:pt modelId="{47CD857A-F2B0-4B10-A374-45E4C5D6099C}" type="pres">
      <dgm:prSet presAssocID="{E289BC98-B676-4145-9CE0-A5AA2AD1D1F8}" presName="node" presStyleLbl="node1" presStyleIdx="1" presStyleCnt="7">
        <dgm:presLayoutVars>
          <dgm:bulletEnabled val="1"/>
        </dgm:presLayoutVars>
      </dgm:prSet>
      <dgm:spPr/>
      <dgm:t>
        <a:bodyPr/>
        <a:lstStyle/>
        <a:p>
          <a:endParaRPr lang="fr-FR"/>
        </a:p>
      </dgm:t>
    </dgm:pt>
    <dgm:pt modelId="{5B8F4EFF-84BE-47D4-AED7-5B155FE54CA4}" type="pres">
      <dgm:prSet presAssocID="{FC061970-90EE-45C7-B2F8-465722F2CA0B}" presName="parTrans" presStyleLbl="sibTrans2D1" presStyleIdx="2" presStyleCnt="7"/>
      <dgm:spPr/>
      <dgm:t>
        <a:bodyPr/>
        <a:lstStyle/>
        <a:p>
          <a:endParaRPr lang="fr-FR"/>
        </a:p>
      </dgm:t>
    </dgm:pt>
    <dgm:pt modelId="{0498ABFA-2033-4A45-86A7-4B7DAD8CE807}" type="pres">
      <dgm:prSet presAssocID="{FC061970-90EE-45C7-B2F8-465722F2CA0B}" presName="connectorText" presStyleLbl="sibTrans2D1" presStyleIdx="2" presStyleCnt="7"/>
      <dgm:spPr/>
      <dgm:t>
        <a:bodyPr/>
        <a:lstStyle/>
        <a:p>
          <a:endParaRPr lang="fr-FR"/>
        </a:p>
      </dgm:t>
    </dgm:pt>
    <dgm:pt modelId="{462CC8CD-3557-4E02-AE37-134EC324324B}" type="pres">
      <dgm:prSet presAssocID="{C8E2BF08-B233-4FAF-8DE8-27124D80239C}" presName="node" presStyleLbl="node1" presStyleIdx="2" presStyleCnt="7">
        <dgm:presLayoutVars>
          <dgm:bulletEnabled val="1"/>
        </dgm:presLayoutVars>
      </dgm:prSet>
      <dgm:spPr/>
      <dgm:t>
        <a:bodyPr/>
        <a:lstStyle/>
        <a:p>
          <a:endParaRPr lang="fr-FR"/>
        </a:p>
      </dgm:t>
    </dgm:pt>
    <dgm:pt modelId="{0E3B7FC0-D644-4DBB-99B1-6F5DA3FB2A22}" type="pres">
      <dgm:prSet presAssocID="{9268DBBC-D095-48E0-A094-BC96BD2052A7}" presName="parTrans" presStyleLbl="sibTrans2D1" presStyleIdx="3" presStyleCnt="7"/>
      <dgm:spPr/>
      <dgm:t>
        <a:bodyPr/>
        <a:lstStyle/>
        <a:p>
          <a:endParaRPr lang="fr-FR"/>
        </a:p>
      </dgm:t>
    </dgm:pt>
    <dgm:pt modelId="{BA91B585-24E8-461F-8877-A99BB0A08708}" type="pres">
      <dgm:prSet presAssocID="{9268DBBC-D095-48E0-A094-BC96BD2052A7}" presName="connectorText" presStyleLbl="sibTrans2D1" presStyleIdx="3" presStyleCnt="7"/>
      <dgm:spPr/>
      <dgm:t>
        <a:bodyPr/>
        <a:lstStyle/>
        <a:p>
          <a:endParaRPr lang="fr-FR"/>
        </a:p>
      </dgm:t>
    </dgm:pt>
    <dgm:pt modelId="{C2F565DF-85B4-4ECC-BC76-D59A228FBB54}" type="pres">
      <dgm:prSet presAssocID="{3BA40363-1189-4AC6-83D0-E37A6656E4EC}" presName="node" presStyleLbl="node1" presStyleIdx="3" presStyleCnt="7">
        <dgm:presLayoutVars>
          <dgm:bulletEnabled val="1"/>
        </dgm:presLayoutVars>
      </dgm:prSet>
      <dgm:spPr/>
      <dgm:t>
        <a:bodyPr/>
        <a:lstStyle/>
        <a:p>
          <a:endParaRPr lang="fr-FR"/>
        </a:p>
      </dgm:t>
    </dgm:pt>
    <dgm:pt modelId="{7DD85605-F661-4128-A169-C8C443E6559A}" type="pres">
      <dgm:prSet presAssocID="{7AAAA5C9-7545-476C-87BF-009F55AC16F6}" presName="parTrans" presStyleLbl="sibTrans2D1" presStyleIdx="4" presStyleCnt="7"/>
      <dgm:spPr/>
      <dgm:t>
        <a:bodyPr/>
        <a:lstStyle/>
        <a:p>
          <a:endParaRPr lang="fr-FR"/>
        </a:p>
      </dgm:t>
    </dgm:pt>
    <dgm:pt modelId="{D73AC265-F2A8-4FCA-82B8-107D99310530}" type="pres">
      <dgm:prSet presAssocID="{7AAAA5C9-7545-476C-87BF-009F55AC16F6}" presName="connectorText" presStyleLbl="sibTrans2D1" presStyleIdx="4" presStyleCnt="7"/>
      <dgm:spPr/>
      <dgm:t>
        <a:bodyPr/>
        <a:lstStyle/>
        <a:p>
          <a:endParaRPr lang="fr-FR"/>
        </a:p>
      </dgm:t>
    </dgm:pt>
    <dgm:pt modelId="{F2A1B77A-2065-4F23-8027-499DBA52A767}" type="pres">
      <dgm:prSet presAssocID="{69BC4BDB-50B6-4F7E-B953-E7EB392437C6}" presName="node" presStyleLbl="node1" presStyleIdx="4" presStyleCnt="7">
        <dgm:presLayoutVars>
          <dgm:bulletEnabled val="1"/>
        </dgm:presLayoutVars>
      </dgm:prSet>
      <dgm:spPr/>
      <dgm:t>
        <a:bodyPr/>
        <a:lstStyle/>
        <a:p>
          <a:endParaRPr lang="fr-FR"/>
        </a:p>
      </dgm:t>
    </dgm:pt>
    <dgm:pt modelId="{43ABBA17-0872-4135-BD95-B5755C00F92B}" type="pres">
      <dgm:prSet presAssocID="{75BCC87B-EC67-4ECB-A3C6-9A8AD6C5AA68}" presName="parTrans" presStyleLbl="sibTrans2D1" presStyleIdx="5" presStyleCnt="7"/>
      <dgm:spPr/>
      <dgm:t>
        <a:bodyPr/>
        <a:lstStyle/>
        <a:p>
          <a:endParaRPr lang="fr-FR"/>
        </a:p>
      </dgm:t>
    </dgm:pt>
    <dgm:pt modelId="{4E18C3B4-C25D-48D3-9ABC-0F0ED3476DA8}" type="pres">
      <dgm:prSet presAssocID="{75BCC87B-EC67-4ECB-A3C6-9A8AD6C5AA68}" presName="connectorText" presStyleLbl="sibTrans2D1" presStyleIdx="5" presStyleCnt="7"/>
      <dgm:spPr/>
      <dgm:t>
        <a:bodyPr/>
        <a:lstStyle/>
        <a:p>
          <a:endParaRPr lang="fr-FR"/>
        </a:p>
      </dgm:t>
    </dgm:pt>
    <dgm:pt modelId="{0D1215CA-B8B4-463D-81E6-BD6F6C3C9195}" type="pres">
      <dgm:prSet presAssocID="{0839E1BD-11B6-4903-9F9C-6B9FBDFB311A}" presName="node" presStyleLbl="node1" presStyleIdx="5" presStyleCnt="7">
        <dgm:presLayoutVars>
          <dgm:bulletEnabled val="1"/>
        </dgm:presLayoutVars>
      </dgm:prSet>
      <dgm:spPr/>
      <dgm:t>
        <a:bodyPr/>
        <a:lstStyle/>
        <a:p>
          <a:endParaRPr lang="fr-FR"/>
        </a:p>
      </dgm:t>
    </dgm:pt>
    <dgm:pt modelId="{F5A8C009-E14C-4E93-94B1-249C231B9B20}" type="pres">
      <dgm:prSet presAssocID="{C2627DDF-D01D-425A-B49A-2698FA6450C2}" presName="parTrans" presStyleLbl="sibTrans2D1" presStyleIdx="6" presStyleCnt="7"/>
      <dgm:spPr/>
      <dgm:t>
        <a:bodyPr/>
        <a:lstStyle/>
        <a:p>
          <a:endParaRPr lang="fr-FR"/>
        </a:p>
      </dgm:t>
    </dgm:pt>
    <dgm:pt modelId="{0D38277B-A2B5-41AB-BB99-9117DE034013}" type="pres">
      <dgm:prSet presAssocID="{C2627DDF-D01D-425A-B49A-2698FA6450C2}" presName="connectorText" presStyleLbl="sibTrans2D1" presStyleIdx="6" presStyleCnt="7"/>
      <dgm:spPr/>
      <dgm:t>
        <a:bodyPr/>
        <a:lstStyle/>
        <a:p>
          <a:endParaRPr lang="fr-FR"/>
        </a:p>
      </dgm:t>
    </dgm:pt>
    <dgm:pt modelId="{4A343F08-1B22-40B0-B658-B9CAA27B554B}" type="pres">
      <dgm:prSet presAssocID="{D009AF24-17E3-450B-B565-4E760983BDAD}" presName="node" presStyleLbl="node1" presStyleIdx="6" presStyleCnt="7">
        <dgm:presLayoutVars>
          <dgm:bulletEnabled val="1"/>
        </dgm:presLayoutVars>
      </dgm:prSet>
      <dgm:spPr/>
      <dgm:t>
        <a:bodyPr/>
        <a:lstStyle/>
        <a:p>
          <a:endParaRPr lang="fr-FR"/>
        </a:p>
      </dgm:t>
    </dgm:pt>
  </dgm:ptLst>
  <dgm:cxnLst>
    <dgm:cxn modelId="{3DB90798-6B35-7944-A3CB-15E01E2A26CC}" type="presOf" srcId="{7AAAA5C9-7545-476C-87BF-009F55AC16F6}" destId="{7DD85605-F661-4128-A169-C8C443E6559A}" srcOrd="0" destOrd="0" presId="urn:microsoft.com/office/officeart/2005/8/layout/radial5"/>
    <dgm:cxn modelId="{CC5B0640-80E2-4F08-9776-8AE6A877FE83}" srcId="{758B9FCC-0D41-4B45-A906-CEFA830AB816}" destId="{E289BC98-B676-4145-9CE0-A5AA2AD1D1F8}" srcOrd="1" destOrd="0" parTransId="{F53739D6-5915-4628-AE23-D9C37A6B320D}" sibTransId="{05B56604-4FB4-4B4E-A120-48EED356E640}"/>
    <dgm:cxn modelId="{3ED70FE7-2B16-BB4E-AB3E-FF4633FC2003}" type="presOf" srcId="{C8E2BF08-B233-4FAF-8DE8-27124D80239C}" destId="{462CC8CD-3557-4E02-AE37-134EC324324B}" srcOrd="0" destOrd="0" presId="urn:microsoft.com/office/officeart/2005/8/layout/radial5"/>
    <dgm:cxn modelId="{EE643E86-E034-FB4E-B5A1-C4DBDF87963C}" type="presOf" srcId="{69BC4BDB-50B6-4F7E-B953-E7EB392437C6}" destId="{F2A1B77A-2065-4F23-8027-499DBA52A767}" srcOrd="0" destOrd="0" presId="urn:microsoft.com/office/officeart/2005/8/layout/radial5"/>
    <dgm:cxn modelId="{A09D7B5D-5EE4-4D6B-AB71-C17F6CDF6FA5}" srcId="{758B9FCC-0D41-4B45-A906-CEFA830AB816}" destId="{0839E1BD-11B6-4903-9F9C-6B9FBDFB311A}" srcOrd="5" destOrd="0" parTransId="{75BCC87B-EC67-4ECB-A3C6-9A8AD6C5AA68}" sibTransId="{85245569-159E-4A5E-8992-609D39C6F9FF}"/>
    <dgm:cxn modelId="{6F2E7884-E41F-6D4E-9C8C-4ED511C02B30}" type="presOf" srcId="{C2627DDF-D01D-425A-B49A-2698FA6450C2}" destId="{0D38277B-A2B5-41AB-BB99-9117DE034013}" srcOrd="1" destOrd="0" presId="urn:microsoft.com/office/officeart/2005/8/layout/radial5"/>
    <dgm:cxn modelId="{0572BF2C-EAAE-D840-8A39-B8B336303091}" type="presOf" srcId="{9268DBBC-D095-48E0-A094-BC96BD2052A7}" destId="{BA91B585-24E8-461F-8877-A99BB0A08708}" srcOrd="1" destOrd="0" presId="urn:microsoft.com/office/officeart/2005/8/layout/radial5"/>
    <dgm:cxn modelId="{17F71792-5BE9-48DB-8BBB-D17F78C28EB5}" srcId="{758B9FCC-0D41-4B45-A906-CEFA830AB816}" destId="{D009AF24-17E3-450B-B565-4E760983BDAD}" srcOrd="6" destOrd="0" parTransId="{C2627DDF-D01D-425A-B49A-2698FA6450C2}" sibTransId="{73A2FEB8-7885-4C4F-BAF8-43BE8AC6FB5D}"/>
    <dgm:cxn modelId="{1D9D89D0-A1E0-0A47-A102-65F2A5453F97}" type="presOf" srcId="{F53739D6-5915-4628-AE23-D9C37A6B320D}" destId="{6CFD8057-6EA0-4947-BB07-53325F9E5324}" srcOrd="0" destOrd="0" presId="urn:microsoft.com/office/officeart/2005/8/layout/radial5"/>
    <dgm:cxn modelId="{ECB3B630-2532-46EF-8B61-681BD1F62ACF}" srcId="{758B9FCC-0D41-4B45-A906-CEFA830AB816}" destId="{69BC4BDB-50B6-4F7E-B953-E7EB392437C6}" srcOrd="4" destOrd="0" parTransId="{7AAAA5C9-7545-476C-87BF-009F55AC16F6}" sibTransId="{B81B555E-CE55-45FF-9F87-5B8ECD464F65}"/>
    <dgm:cxn modelId="{EF5E60CF-1BDD-4046-9ED2-9187B0C9B91A}" type="presOf" srcId="{66A2667D-A99A-48B2-A024-0740910AFFDA}" destId="{778E0533-7618-414D-942A-734C85975105}" srcOrd="0" destOrd="0" presId="urn:microsoft.com/office/officeart/2005/8/layout/radial5"/>
    <dgm:cxn modelId="{89F2CD02-0DD5-3D42-86D3-D80ACCFD48F8}" type="presOf" srcId="{FC061970-90EE-45C7-B2F8-465722F2CA0B}" destId="{5B8F4EFF-84BE-47D4-AED7-5B155FE54CA4}" srcOrd="0" destOrd="0" presId="urn:microsoft.com/office/officeart/2005/8/layout/radial5"/>
    <dgm:cxn modelId="{13A950E6-9F26-434D-B38A-736321D02AA4}" type="presOf" srcId="{F53739D6-5915-4628-AE23-D9C37A6B320D}" destId="{B344CA91-E8EC-4F75-887F-4D9665D70520}" srcOrd="1" destOrd="0" presId="urn:microsoft.com/office/officeart/2005/8/layout/radial5"/>
    <dgm:cxn modelId="{655AC9A7-29B9-7D4E-989A-1E9339EA7BEF}" type="presOf" srcId="{6E8911C1-146A-4866-859D-31F84C91A168}" destId="{616E48D0-0B3A-4D09-B801-6CCA6A9E68E9}" srcOrd="0" destOrd="0" presId="urn:microsoft.com/office/officeart/2005/8/layout/radial5"/>
    <dgm:cxn modelId="{B2470898-ABD7-4CBC-93DB-B0FA0E6D6F8B}" srcId="{66A2667D-A99A-48B2-A024-0740910AFFDA}" destId="{758B9FCC-0D41-4B45-A906-CEFA830AB816}" srcOrd="0" destOrd="0" parTransId="{05820EE8-6A02-47A6-A035-618DEC0A1E83}" sibTransId="{F4699334-53CC-4F0C-82B1-D02C1ACFAC02}"/>
    <dgm:cxn modelId="{46A66C83-656B-49A8-BAE5-91F19A4AE55E}" srcId="{758B9FCC-0D41-4B45-A906-CEFA830AB816}" destId="{3BA40363-1189-4AC6-83D0-E37A6656E4EC}" srcOrd="3" destOrd="0" parTransId="{9268DBBC-D095-48E0-A094-BC96BD2052A7}" sibTransId="{AE9683EA-6B1F-43CE-960C-B84DEDE6B276}"/>
    <dgm:cxn modelId="{4A40DD21-82FB-AC41-B39C-75B630517627}" type="presOf" srcId="{D009AF24-17E3-450B-B565-4E760983BDAD}" destId="{4A343F08-1B22-40B0-B658-B9CAA27B554B}" srcOrd="0" destOrd="0" presId="urn:microsoft.com/office/officeart/2005/8/layout/radial5"/>
    <dgm:cxn modelId="{7E47209B-1682-3844-9612-289C162300BB}" type="presOf" srcId="{89ECBD96-6D43-461E-BFFE-5DF4E9CB4889}" destId="{9860681A-AE96-492A-933B-AE2993586BE7}" srcOrd="0" destOrd="0" presId="urn:microsoft.com/office/officeart/2005/8/layout/radial5"/>
    <dgm:cxn modelId="{0F2AA37C-D54E-49EE-A4B4-13324FE30FCE}" srcId="{758B9FCC-0D41-4B45-A906-CEFA830AB816}" destId="{C8E2BF08-B233-4FAF-8DE8-27124D80239C}" srcOrd="2" destOrd="0" parTransId="{FC061970-90EE-45C7-B2F8-465722F2CA0B}" sibTransId="{ED55350F-DF22-491B-A6E5-40C6643A4AC4}"/>
    <dgm:cxn modelId="{EEE84715-0BEC-7C4A-B75F-AF556877EB1E}" type="presOf" srcId="{75BCC87B-EC67-4ECB-A3C6-9A8AD6C5AA68}" destId="{4E18C3B4-C25D-48D3-9ABC-0F0ED3476DA8}" srcOrd="1" destOrd="0" presId="urn:microsoft.com/office/officeart/2005/8/layout/radial5"/>
    <dgm:cxn modelId="{2D467D09-0C4F-B944-AFDF-39AF40654E19}" type="presOf" srcId="{0839E1BD-11B6-4903-9F9C-6B9FBDFB311A}" destId="{0D1215CA-B8B4-463D-81E6-BD6F6C3C9195}" srcOrd="0" destOrd="0" presId="urn:microsoft.com/office/officeart/2005/8/layout/radial5"/>
    <dgm:cxn modelId="{78547624-A54C-5D4D-8BF4-38387895183B}" type="presOf" srcId="{FC061970-90EE-45C7-B2F8-465722F2CA0B}" destId="{0498ABFA-2033-4A45-86A7-4B7DAD8CE807}" srcOrd="1" destOrd="0" presId="urn:microsoft.com/office/officeart/2005/8/layout/radial5"/>
    <dgm:cxn modelId="{1EE57C5B-B7D8-AD40-BE36-EA92663C2AB6}" type="presOf" srcId="{C2627DDF-D01D-425A-B49A-2698FA6450C2}" destId="{F5A8C009-E14C-4E93-94B1-249C231B9B20}" srcOrd="0" destOrd="0" presId="urn:microsoft.com/office/officeart/2005/8/layout/radial5"/>
    <dgm:cxn modelId="{A05580C3-258E-5749-9175-07B5050E4C9F}" type="presOf" srcId="{9268DBBC-D095-48E0-A094-BC96BD2052A7}" destId="{0E3B7FC0-D644-4DBB-99B1-6F5DA3FB2A22}" srcOrd="0" destOrd="0" presId="urn:microsoft.com/office/officeart/2005/8/layout/radial5"/>
    <dgm:cxn modelId="{27D88A02-3845-A747-92A9-2380F0AB775D}" type="presOf" srcId="{758B9FCC-0D41-4B45-A906-CEFA830AB816}" destId="{EF413610-DA4E-4B8F-9FE5-51D25CE78EC0}" srcOrd="0" destOrd="0" presId="urn:microsoft.com/office/officeart/2005/8/layout/radial5"/>
    <dgm:cxn modelId="{F29CBEEB-9BAF-104D-B5DF-98116E9B3962}" type="presOf" srcId="{E289BC98-B676-4145-9CE0-A5AA2AD1D1F8}" destId="{47CD857A-F2B0-4B10-A374-45E4C5D6099C}" srcOrd="0" destOrd="0" presId="urn:microsoft.com/office/officeart/2005/8/layout/radial5"/>
    <dgm:cxn modelId="{04609E30-F8B8-4D45-9FD4-E1C263178F8A}" type="presOf" srcId="{89ECBD96-6D43-461E-BFFE-5DF4E9CB4889}" destId="{50E5B5CE-6878-49BC-AF57-8B836BD8C612}" srcOrd="1" destOrd="0" presId="urn:microsoft.com/office/officeart/2005/8/layout/radial5"/>
    <dgm:cxn modelId="{99FB93DD-F50B-6947-9CA5-CE58415A34B6}" type="presOf" srcId="{7AAAA5C9-7545-476C-87BF-009F55AC16F6}" destId="{D73AC265-F2A8-4FCA-82B8-107D99310530}" srcOrd="1" destOrd="0" presId="urn:microsoft.com/office/officeart/2005/8/layout/radial5"/>
    <dgm:cxn modelId="{137F2FF7-1657-4316-9C8A-2AAB2EF24D4E}" srcId="{758B9FCC-0D41-4B45-A906-CEFA830AB816}" destId="{6E8911C1-146A-4866-859D-31F84C91A168}" srcOrd="0" destOrd="0" parTransId="{89ECBD96-6D43-461E-BFFE-5DF4E9CB4889}" sibTransId="{F36234D1-C088-48ED-9645-15E0441B9FF8}"/>
    <dgm:cxn modelId="{34C5CDCE-5205-6C42-8940-D72769AA67AF}" type="presOf" srcId="{3BA40363-1189-4AC6-83D0-E37A6656E4EC}" destId="{C2F565DF-85B4-4ECC-BC76-D59A228FBB54}" srcOrd="0" destOrd="0" presId="urn:microsoft.com/office/officeart/2005/8/layout/radial5"/>
    <dgm:cxn modelId="{FB31D2FE-32A3-FF42-95DE-073158F450FC}" type="presOf" srcId="{75BCC87B-EC67-4ECB-A3C6-9A8AD6C5AA68}" destId="{43ABBA17-0872-4135-BD95-B5755C00F92B}" srcOrd="0" destOrd="0" presId="urn:microsoft.com/office/officeart/2005/8/layout/radial5"/>
    <dgm:cxn modelId="{19E2B21F-2437-9940-B694-66514DFE0433}" type="presParOf" srcId="{778E0533-7618-414D-942A-734C85975105}" destId="{EF413610-DA4E-4B8F-9FE5-51D25CE78EC0}" srcOrd="0" destOrd="0" presId="urn:microsoft.com/office/officeart/2005/8/layout/radial5"/>
    <dgm:cxn modelId="{223BE3CF-818F-BB4D-BA6B-BAE47EBA6D71}" type="presParOf" srcId="{778E0533-7618-414D-942A-734C85975105}" destId="{9860681A-AE96-492A-933B-AE2993586BE7}" srcOrd="1" destOrd="0" presId="urn:microsoft.com/office/officeart/2005/8/layout/radial5"/>
    <dgm:cxn modelId="{A2E1003B-98FC-5841-BB7D-730327FF6C71}" type="presParOf" srcId="{9860681A-AE96-492A-933B-AE2993586BE7}" destId="{50E5B5CE-6878-49BC-AF57-8B836BD8C612}" srcOrd="0" destOrd="0" presId="urn:microsoft.com/office/officeart/2005/8/layout/radial5"/>
    <dgm:cxn modelId="{27CE00CC-93D7-EE4D-A126-A207F4604780}" type="presParOf" srcId="{778E0533-7618-414D-942A-734C85975105}" destId="{616E48D0-0B3A-4D09-B801-6CCA6A9E68E9}" srcOrd="2" destOrd="0" presId="urn:microsoft.com/office/officeart/2005/8/layout/radial5"/>
    <dgm:cxn modelId="{CED1F80F-5A3F-A144-B56A-14D7AB330A9F}" type="presParOf" srcId="{778E0533-7618-414D-942A-734C85975105}" destId="{6CFD8057-6EA0-4947-BB07-53325F9E5324}" srcOrd="3" destOrd="0" presId="urn:microsoft.com/office/officeart/2005/8/layout/radial5"/>
    <dgm:cxn modelId="{A0AFAC46-45B7-BA42-ABD6-012877D910C6}" type="presParOf" srcId="{6CFD8057-6EA0-4947-BB07-53325F9E5324}" destId="{B344CA91-E8EC-4F75-887F-4D9665D70520}" srcOrd="0" destOrd="0" presId="urn:microsoft.com/office/officeart/2005/8/layout/radial5"/>
    <dgm:cxn modelId="{DD9B0473-20EA-814D-8DA5-4CCF3699AE79}" type="presParOf" srcId="{778E0533-7618-414D-942A-734C85975105}" destId="{47CD857A-F2B0-4B10-A374-45E4C5D6099C}" srcOrd="4" destOrd="0" presId="urn:microsoft.com/office/officeart/2005/8/layout/radial5"/>
    <dgm:cxn modelId="{6318FDEC-84D4-DA43-A6E5-90EA6956B8BA}" type="presParOf" srcId="{778E0533-7618-414D-942A-734C85975105}" destId="{5B8F4EFF-84BE-47D4-AED7-5B155FE54CA4}" srcOrd="5" destOrd="0" presId="urn:microsoft.com/office/officeart/2005/8/layout/radial5"/>
    <dgm:cxn modelId="{BAB41794-E359-BC4C-AF1D-032CBD866AA3}" type="presParOf" srcId="{5B8F4EFF-84BE-47D4-AED7-5B155FE54CA4}" destId="{0498ABFA-2033-4A45-86A7-4B7DAD8CE807}" srcOrd="0" destOrd="0" presId="urn:microsoft.com/office/officeart/2005/8/layout/radial5"/>
    <dgm:cxn modelId="{BE127447-11FA-2E45-8B2C-9445C6AEF61C}" type="presParOf" srcId="{778E0533-7618-414D-942A-734C85975105}" destId="{462CC8CD-3557-4E02-AE37-134EC324324B}" srcOrd="6" destOrd="0" presId="urn:microsoft.com/office/officeart/2005/8/layout/radial5"/>
    <dgm:cxn modelId="{209DC068-640E-464D-888C-7033EDA2C447}" type="presParOf" srcId="{778E0533-7618-414D-942A-734C85975105}" destId="{0E3B7FC0-D644-4DBB-99B1-6F5DA3FB2A22}" srcOrd="7" destOrd="0" presId="urn:microsoft.com/office/officeart/2005/8/layout/radial5"/>
    <dgm:cxn modelId="{A6E78749-765B-D940-8285-93E1B987E2A4}" type="presParOf" srcId="{0E3B7FC0-D644-4DBB-99B1-6F5DA3FB2A22}" destId="{BA91B585-24E8-461F-8877-A99BB0A08708}" srcOrd="0" destOrd="0" presId="urn:microsoft.com/office/officeart/2005/8/layout/radial5"/>
    <dgm:cxn modelId="{3508C50C-E7AF-5743-B9F8-7CE2C976FE31}" type="presParOf" srcId="{778E0533-7618-414D-942A-734C85975105}" destId="{C2F565DF-85B4-4ECC-BC76-D59A228FBB54}" srcOrd="8" destOrd="0" presId="urn:microsoft.com/office/officeart/2005/8/layout/radial5"/>
    <dgm:cxn modelId="{D0E5CEFB-1538-164B-8FDF-E74B171A96F3}" type="presParOf" srcId="{778E0533-7618-414D-942A-734C85975105}" destId="{7DD85605-F661-4128-A169-C8C443E6559A}" srcOrd="9" destOrd="0" presId="urn:microsoft.com/office/officeart/2005/8/layout/radial5"/>
    <dgm:cxn modelId="{FD37E9FC-0C8E-2A4E-93C5-FCD955F33707}" type="presParOf" srcId="{7DD85605-F661-4128-A169-C8C443E6559A}" destId="{D73AC265-F2A8-4FCA-82B8-107D99310530}" srcOrd="0" destOrd="0" presId="urn:microsoft.com/office/officeart/2005/8/layout/radial5"/>
    <dgm:cxn modelId="{B3E9846F-AE6C-A046-BEE8-B5680E272EAF}" type="presParOf" srcId="{778E0533-7618-414D-942A-734C85975105}" destId="{F2A1B77A-2065-4F23-8027-499DBA52A767}" srcOrd="10" destOrd="0" presId="urn:microsoft.com/office/officeart/2005/8/layout/radial5"/>
    <dgm:cxn modelId="{AE9FD43D-2FF0-044F-99E5-EC40B93AE9BD}" type="presParOf" srcId="{778E0533-7618-414D-942A-734C85975105}" destId="{43ABBA17-0872-4135-BD95-B5755C00F92B}" srcOrd="11" destOrd="0" presId="urn:microsoft.com/office/officeart/2005/8/layout/radial5"/>
    <dgm:cxn modelId="{CE04820F-1744-FE45-A529-71C09478B0CE}" type="presParOf" srcId="{43ABBA17-0872-4135-BD95-B5755C00F92B}" destId="{4E18C3B4-C25D-48D3-9ABC-0F0ED3476DA8}" srcOrd="0" destOrd="0" presId="urn:microsoft.com/office/officeart/2005/8/layout/radial5"/>
    <dgm:cxn modelId="{75854BD0-9B99-A144-955F-844134E30CB5}" type="presParOf" srcId="{778E0533-7618-414D-942A-734C85975105}" destId="{0D1215CA-B8B4-463D-81E6-BD6F6C3C9195}" srcOrd="12" destOrd="0" presId="urn:microsoft.com/office/officeart/2005/8/layout/radial5"/>
    <dgm:cxn modelId="{263FA7CC-D160-4D43-9C88-AE936315E461}" type="presParOf" srcId="{778E0533-7618-414D-942A-734C85975105}" destId="{F5A8C009-E14C-4E93-94B1-249C231B9B20}" srcOrd="13" destOrd="0" presId="urn:microsoft.com/office/officeart/2005/8/layout/radial5"/>
    <dgm:cxn modelId="{995CD58D-AB05-0F45-87E1-32B3857D2D22}" type="presParOf" srcId="{F5A8C009-E14C-4E93-94B1-249C231B9B20}" destId="{0D38277B-A2B5-41AB-BB99-9117DE034013}" srcOrd="0" destOrd="0" presId="urn:microsoft.com/office/officeart/2005/8/layout/radial5"/>
    <dgm:cxn modelId="{2B57F1AE-EED4-9144-8ED1-6B6ABEA1144D}" type="presParOf" srcId="{778E0533-7618-414D-942A-734C85975105}" destId="{4A343F08-1B22-40B0-B658-B9CAA27B554B}"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77D15-7493-4781-8F2C-AC1EA5B23BBE}" type="doc">
      <dgm:prSet loTypeId="urn:microsoft.com/office/officeart/2005/8/layout/pyramid4" loCatId="pyramid" qsTypeId="urn:microsoft.com/office/officeart/2005/8/quickstyle/simple3" qsCatId="simple" csTypeId="urn:microsoft.com/office/officeart/2005/8/colors/colorful3" csCatId="colorful" phldr="1"/>
      <dgm:spPr/>
      <dgm:t>
        <a:bodyPr/>
        <a:lstStyle/>
        <a:p>
          <a:endParaRPr lang="fr-FR"/>
        </a:p>
      </dgm:t>
    </dgm:pt>
    <dgm:pt modelId="{1ADB97D4-7D30-4DFE-9AE0-DE83087B3F11}">
      <dgm:prSet phldrT="[Texte]" custT="1"/>
      <dgm:spPr/>
      <dgm:t>
        <a:bodyPr/>
        <a:lstStyle/>
        <a:p>
          <a:r>
            <a:rPr lang="fr-FR" sz="1400" b="1" dirty="0" smtClean="0"/>
            <a:t>CONSEIL D’ADMINISTRATION</a:t>
          </a:r>
          <a:endParaRPr lang="fr-FR" sz="1400" b="1" dirty="0"/>
        </a:p>
      </dgm:t>
    </dgm:pt>
    <dgm:pt modelId="{D9AAB84E-C307-48EA-B68B-408BB26DDC5F}" type="parTrans" cxnId="{397DEFDD-261D-48A7-B235-CF602A449589}">
      <dgm:prSet/>
      <dgm:spPr/>
      <dgm:t>
        <a:bodyPr/>
        <a:lstStyle/>
        <a:p>
          <a:endParaRPr lang="fr-FR" sz="2000" b="1" dirty="0"/>
        </a:p>
      </dgm:t>
    </dgm:pt>
    <dgm:pt modelId="{51D00A48-7257-4678-B7B5-2F264E5BA041}" type="sibTrans" cxnId="{397DEFDD-261D-48A7-B235-CF602A449589}">
      <dgm:prSet/>
      <dgm:spPr/>
      <dgm:t>
        <a:bodyPr/>
        <a:lstStyle/>
        <a:p>
          <a:endParaRPr lang="fr-FR" sz="2000" b="1" dirty="0"/>
        </a:p>
      </dgm:t>
    </dgm:pt>
    <dgm:pt modelId="{E78C32DD-7998-4FE2-849E-BF3EEC607116}">
      <dgm:prSet phldrT="[Texte]" custT="1"/>
      <dgm:spPr/>
      <dgm:t>
        <a:bodyPr/>
        <a:lstStyle/>
        <a:p>
          <a:r>
            <a:rPr lang="fr-FR" sz="1400" b="1" dirty="0" smtClean="0"/>
            <a:t>COMITÉ SCIENTIFIQUE ET TECHNIQUE</a:t>
          </a:r>
          <a:endParaRPr lang="fr-FR" sz="1400" b="1" dirty="0"/>
        </a:p>
      </dgm:t>
    </dgm:pt>
    <dgm:pt modelId="{EA1FDA25-C397-4AE2-A558-7A8452BF3021}" type="parTrans" cxnId="{9B01C144-A4FE-48A4-9883-DD4BB78F1052}">
      <dgm:prSet/>
      <dgm:spPr/>
      <dgm:t>
        <a:bodyPr/>
        <a:lstStyle/>
        <a:p>
          <a:endParaRPr lang="fr-FR" sz="2000" b="1" dirty="0"/>
        </a:p>
      </dgm:t>
    </dgm:pt>
    <dgm:pt modelId="{B39AA216-9B90-4D89-BCF6-2897471D9884}" type="sibTrans" cxnId="{9B01C144-A4FE-48A4-9883-DD4BB78F1052}">
      <dgm:prSet/>
      <dgm:spPr/>
      <dgm:t>
        <a:bodyPr/>
        <a:lstStyle/>
        <a:p>
          <a:endParaRPr lang="fr-FR" sz="2000" b="1" dirty="0"/>
        </a:p>
      </dgm:t>
    </dgm:pt>
    <dgm:pt modelId="{F7BFD5EE-E6EF-435F-A909-F70BE8B05580}">
      <dgm:prSet phldrT="[Texte]" custT="1"/>
      <dgm:spPr/>
      <dgm:t>
        <a:bodyPr/>
        <a:lstStyle/>
        <a:p>
          <a:r>
            <a:rPr lang="fr-FR" sz="1400" b="1" dirty="0" smtClean="0"/>
            <a:t>DIRECTION GÉNÉRALE</a:t>
          </a:r>
          <a:endParaRPr lang="fr-FR" sz="1400" b="1" dirty="0"/>
        </a:p>
      </dgm:t>
    </dgm:pt>
    <dgm:pt modelId="{6BF25EED-BBB6-4A39-B65B-A7C5EB6C3804}" type="parTrans" cxnId="{CC8CCBF6-DFBC-4F85-9DB5-437CCF20D9A6}">
      <dgm:prSet/>
      <dgm:spPr/>
      <dgm:t>
        <a:bodyPr/>
        <a:lstStyle/>
        <a:p>
          <a:endParaRPr lang="fr-FR" sz="2000" b="1" dirty="0"/>
        </a:p>
      </dgm:t>
    </dgm:pt>
    <dgm:pt modelId="{49AAB60B-86E9-4B9A-85A3-8908B051B79B}" type="sibTrans" cxnId="{CC8CCBF6-DFBC-4F85-9DB5-437CCF20D9A6}">
      <dgm:prSet/>
      <dgm:spPr/>
      <dgm:t>
        <a:bodyPr/>
        <a:lstStyle/>
        <a:p>
          <a:endParaRPr lang="fr-FR" sz="2000" b="1" dirty="0"/>
        </a:p>
      </dgm:t>
    </dgm:pt>
    <dgm:pt modelId="{B25FDC05-FE3F-4331-95DB-804B4873E33D}">
      <dgm:prSet phldrT="[Texte]" custT="1"/>
      <dgm:spPr/>
      <dgm:t>
        <a:bodyPr/>
        <a:lstStyle/>
        <a:p>
          <a:r>
            <a:rPr lang="fr-FR" sz="1400" b="1" dirty="0" smtClean="0"/>
            <a:t>COMITÉ DE GESTION</a:t>
          </a:r>
          <a:endParaRPr lang="fr-FR" sz="1400" b="1" dirty="0"/>
        </a:p>
      </dgm:t>
    </dgm:pt>
    <dgm:pt modelId="{9971249C-EBFE-4EAE-B509-B3DFAC7B00A4}" type="parTrans" cxnId="{3294640E-3F50-4FC7-BF62-BFC40118CDA9}">
      <dgm:prSet/>
      <dgm:spPr/>
      <dgm:t>
        <a:bodyPr/>
        <a:lstStyle/>
        <a:p>
          <a:endParaRPr lang="fr-FR" sz="2000" b="1" dirty="0"/>
        </a:p>
      </dgm:t>
    </dgm:pt>
    <dgm:pt modelId="{CB37800C-A67E-4305-BBDD-483B2CF27D82}" type="sibTrans" cxnId="{3294640E-3F50-4FC7-BF62-BFC40118CDA9}">
      <dgm:prSet/>
      <dgm:spPr/>
      <dgm:t>
        <a:bodyPr/>
        <a:lstStyle/>
        <a:p>
          <a:endParaRPr lang="fr-FR" sz="2000" b="1" dirty="0"/>
        </a:p>
      </dgm:t>
    </dgm:pt>
    <dgm:pt modelId="{2A2BED83-C5EC-4719-994C-1D63E1A70889}" type="pres">
      <dgm:prSet presAssocID="{B4877D15-7493-4781-8F2C-AC1EA5B23BBE}" presName="compositeShape" presStyleCnt="0">
        <dgm:presLayoutVars>
          <dgm:chMax val="9"/>
          <dgm:dir/>
          <dgm:resizeHandles val="exact"/>
        </dgm:presLayoutVars>
      </dgm:prSet>
      <dgm:spPr/>
      <dgm:t>
        <a:bodyPr/>
        <a:lstStyle/>
        <a:p>
          <a:endParaRPr lang="fr-FR"/>
        </a:p>
      </dgm:t>
    </dgm:pt>
    <dgm:pt modelId="{8BAE6D91-3AC0-4DA0-AF68-9CECC733ED9D}" type="pres">
      <dgm:prSet presAssocID="{B4877D15-7493-4781-8F2C-AC1EA5B23BBE}" presName="triangle1" presStyleLbl="node1" presStyleIdx="0" presStyleCnt="4">
        <dgm:presLayoutVars>
          <dgm:bulletEnabled val="1"/>
        </dgm:presLayoutVars>
      </dgm:prSet>
      <dgm:spPr/>
      <dgm:t>
        <a:bodyPr/>
        <a:lstStyle/>
        <a:p>
          <a:endParaRPr lang="fr-FR"/>
        </a:p>
      </dgm:t>
    </dgm:pt>
    <dgm:pt modelId="{033218FE-8312-43B0-A6CD-F61FDE0F93B1}" type="pres">
      <dgm:prSet presAssocID="{B4877D15-7493-4781-8F2C-AC1EA5B23BBE}" presName="triangle2" presStyleLbl="node1" presStyleIdx="1" presStyleCnt="4">
        <dgm:presLayoutVars>
          <dgm:bulletEnabled val="1"/>
        </dgm:presLayoutVars>
      </dgm:prSet>
      <dgm:spPr/>
      <dgm:t>
        <a:bodyPr/>
        <a:lstStyle/>
        <a:p>
          <a:endParaRPr lang="fr-FR"/>
        </a:p>
      </dgm:t>
    </dgm:pt>
    <dgm:pt modelId="{409AFF27-9FC0-4A30-A543-94E244A9E90B}" type="pres">
      <dgm:prSet presAssocID="{B4877D15-7493-4781-8F2C-AC1EA5B23BBE}" presName="triangle3" presStyleLbl="node1" presStyleIdx="2" presStyleCnt="4">
        <dgm:presLayoutVars>
          <dgm:bulletEnabled val="1"/>
        </dgm:presLayoutVars>
      </dgm:prSet>
      <dgm:spPr/>
      <dgm:t>
        <a:bodyPr/>
        <a:lstStyle/>
        <a:p>
          <a:endParaRPr lang="fr-FR"/>
        </a:p>
      </dgm:t>
    </dgm:pt>
    <dgm:pt modelId="{5094AC90-BBF3-4771-8C05-4915992B872B}" type="pres">
      <dgm:prSet presAssocID="{B4877D15-7493-4781-8F2C-AC1EA5B23BBE}" presName="triangle4" presStyleLbl="node1" presStyleIdx="3" presStyleCnt="4">
        <dgm:presLayoutVars>
          <dgm:bulletEnabled val="1"/>
        </dgm:presLayoutVars>
      </dgm:prSet>
      <dgm:spPr/>
      <dgm:t>
        <a:bodyPr/>
        <a:lstStyle/>
        <a:p>
          <a:endParaRPr lang="fr-FR"/>
        </a:p>
      </dgm:t>
    </dgm:pt>
  </dgm:ptLst>
  <dgm:cxnLst>
    <dgm:cxn modelId="{7D1F250D-21CF-654E-B261-9182D8EDF7FA}" type="presOf" srcId="{B25FDC05-FE3F-4331-95DB-804B4873E33D}" destId="{5094AC90-BBF3-4771-8C05-4915992B872B}" srcOrd="0" destOrd="0" presId="urn:microsoft.com/office/officeart/2005/8/layout/pyramid4"/>
    <dgm:cxn modelId="{F45D35C5-16E3-7543-85FB-6CEF42469AA4}" type="presOf" srcId="{B4877D15-7493-4781-8F2C-AC1EA5B23BBE}" destId="{2A2BED83-C5EC-4719-994C-1D63E1A70889}" srcOrd="0" destOrd="0" presId="urn:microsoft.com/office/officeart/2005/8/layout/pyramid4"/>
    <dgm:cxn modelId="{DC30F498-36D2-8B41-9EB7-FF321DCA26FA}" type="presOf" srcId="{E78C32DD-7998-4FE2-849E-BF3EEC607116}" destId="{033218FE-8312-43B0-A6CD-F61FDE0F93B1}" srcOrd="0" destOrd="0" presId="urn:microsoft.com/office/officeart/2005/8/layout/pyramid4"/>
    <dgm:cxn modelId="{6A00ADCC-1C53-AC4D-B9D9-EB47C20FA337}" type="presOf" srcId="{1ADB97D4-7D30-4DFE-9AE0-DE83087B3F11}" destId="{8BAE6D91-3AC0-4DA0-AF68-9CECC733ED9D}" srcOrd="0" destOrd="0" presId="urn:microsoft.com/office/officeart/2005/8/layout/pyramid4"/>
    <dgm:cxn modelId="{3294640E-3F50-4FC7-BF62-BFC40118CDA9}" srcId="{B4877D15-7493-4781-8F2C-AC1EA5B23BBE}" destId="{B25FDC05-FE3F-4331-95DB-804B4873E33D}" srcOrd="3" destOrd="0" parTransId="{9971249C-EBFE-4EAE-B509-B3DFAC7B00A4}" sibTransId="{CB37800C-A67E-4305-BBDD-483B2CF27D82}"/>
    <dgm:cxn modelId="{397DEFDD-261D-48A7-B235-CF602A449589}" srcId="{B4877D15-7493-4781-8F2C-AC1EA5B23BBE}" destId="{1ADB97D4-7D30-4DFE-9AE0-DE83087B3F11}" srcOrd="0" destOrd="0" parTransId="{D9AAB84E-C307-48EA-B68B-408BB26DDC5F}" sibTransId="{51D00A48-7257-4678-B7B5-2F264E5BA041}"/>
    <dgm:cxn modelId="{E31C3C29-EC70-0F49-97CA-968D573CDB5E}" type="presOf" srcId="{F7BFD5EE-E6EF-435F-A909-F70BE8B05580}" destId="{409AFF27-9FC0-4A30-A543-94E244A9E90B}" srcOrd="0" destOrd="0" presId="urn:microsoft.com/office/officeart/2005/8/layout/pyramid4"/>
    <dgm:cxn modelId="{9B01C144-A4FE-48A4-9883-DD4BB78F1052}" srcId="{B4877D15-7493-4781-8F2C-AC1EA5B23BBE}" destId="{E78C32DD-7998-4FE2-849E-BF3EEC607116}" srcOrd="1" destOrd="0" parTransId="{EA1FDA25-C397-4AE2-A558-7A8452BF3021}" sibTransId="{B39AA216-9B90-4D89-BCF6-2897471D9884}"/>
    <dgm:cxn modelId="{CC8CCBF6-DFBC-4F85-9DB5-437CCF20D9A6}" srcId="{B4877D15-7493-4781-8F2C-AC1EA5B23BBE}" destId="{F7BFD5EE-E6EF-435F-A909-F70BE8B05580}" srcOrd="2" destOrd="0" parTransId="{6BF25EED-BBB6-4A39-B65B-A7C5EB6C3804}" sibTransId="{49AAB60B-86E9-4B9A-85A3-8908B051B79B}"/>
    <dgm:cxn modelId="{6446B2E0-D2B5-4340-84BC-A88A91AC8E6B}" type="presParOf" srcId="{2A2BED83-C5EC-4719-994C-1D63E1A70889}" destId="{8BAE6D91-3AC0-4DA0-AF68-9CECC733ED9D}" srcOrd="0" destOrd="0" presId="urn:microsoft.com/office/officeart/2005/8/layout/pyramid4"/>
    <dgm:cxn modelId="{C5DAA185-B7B6-F440-8926-7EF8B61192D3}" type="presParOf" srcId="{2A2BED83-C5EC-4719-994C-1D63E1A70889}" destId="{033218FE-8312-43B0-A6CD-F61FDE0F93B1}" srcOrd="1" destOrd="0" presId="urn:microsoft.com/office/officeart/2005/8/layout/pyramid4"/>
    <dgm:cxn modelId="{BEAB39B0-E1F1-884E-BB99-A46E06209AA4}" type="presParOf" srcId="{2A2BED83-C5EC-4719-994C-1D63E1A70889}" destId="{409AFF27-9FC0-4A30-A543-94E244A9E90B}" srcOrd="2" destOrd="0" presId="urn:microsoft.com/office/officeart/2005/8/layout/pyramid4"/>
    <dgm:cxn modelId="{5F38DB30-ABD0-F343-939D-E29C717DD276}" type="presParOf" srcId="{2A2BED83-C5EC-4719-994C-1D63E1A70889}" destId="{5094AC90-BBF3-4771-8C05-4915992B872B}"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AD691D-4F0D-43BD-BC56-0C88D19BBCDA}"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fr-FR"/>
        </a:p>
      </dgm:t>
    </dgm:pt>
    <dgm:pt modelId="{3C394875-574B-4F5B-88A7-8EBD39565E4D}">
      <dgm:prSet phldrT="[Texte]"/>
      <dgm:spPr>
        <a:blipFill rotWithShape="0">
          <a:blip xmlns:r="http://schemas.openxmlformats.org/officeDocument/2006/relationships" r:embed="rId1"/>
          <a:stretch>
            <a:fillRect/>
          </a:stretch>
        </a:blipFill>
      </dgm:spPr>
      <dgm:t>
        <a:bodyPr/>
        <a:lstStyle/>
        <a:p>
          <a:r>
            <a:rPr lang="fr-FR" dirty="0" smtClean="0"/>
            <a:t>  </a:t>
          </a:r>
          <a:endParaRPr lang="fr-FR" dirty="0"/>
        </a:p>
      </dgm:t>
    </dgm:pt>
    <dgm:pt modelId="{E45905DE-7C61-4B3C-B0A6-268948941DEC}" type="parTrans" cxnId="{EA519524-5D38-49F4-8F1B-4D2BC8DD5542}">
      <dgm:prSet/>
      <dgm:spPr/>
      <dgm:t>
        <a:bodyPr/>
        <a:lstStyle/>
        <a:p>
          <a:endParaRPr lang="fr-FR"/>
        </a:p>
      </dgm:t>
    </dgm:pt>
    <dgm:pt modelId="{D4AFEAE4-DABE-4A60-93D8-B4A2902079FB}" type="sibTrans" cxnId="{EA519524-5D38-49F4-8F1B-4D2BC8DD5542}">
      <dgm:prSet/>
      <dgm:spPr/>
      <dgm:t>
        <a:bodyPr/>
        <a:lstStyle/>
        <a:p>
          <a:endParaRPr lang="fr-FR"/>
        </a:p>
      </dgm:t>
    </dgm:pt>
    <dgm:pt modelId="{98F779B1-6559-4825-AB49-E79F4F9FCE1B}">
      <dgm:prSet phldrT="[Texte]"/>
      <dgm:spPr/>
      <dgm:t>
        <a:bodyPr/>
        <a:lstStyle/>
        <a:p>
          <a:r>
            <a:rPr lang="fr-FR" dirty="0" smtClean="0"/>
            <a:t>ANTIM</a:t>
          </a:r>
          <a:endParaRPr lang="fr-FR" dirty="0"/>
        </a:p>
      </dgm:t>
    </dgm:pt>
    <dgm:pt modelId="{051B5668-8714-44F2-A32D-C7D67F45C1E9}" type="parTrans" cxnId="{96EEDE6E-6F50-4059-A652-6E6EC73D45C8}">
      <dgm:prSet/>
      <dgm:spPr/>
      <dgm:t>
        <a:bodyPr/>
        <a:lstStyle/>
        <a:p>
          <a:endParaRPr lang="fr-FR"/>
        </a:p>
      </dgm:t>
    </dgm:pt>
    <dgm:pt modelId="{41A60EC2-13D9-4124-9AA4-92D9FD9AF29E}" type="sibTrans" cxnId="{96EEDE6E-6F50-4059-A652-6E6EC73D45C8}">
      <dgm:prSet/>
      <dgm:spPr/>
      <dgm:t>
        <a:bodyPr/>
        <a:lstStyle/>
        <a:p>
          <a:endParaRPr lang="fr-FR"/>
        </a:p>
      </dgm:t>
    </dgm:pt>
    <dgm:pt modelId="{0351ACF9-44B5-488D-AE20-20A15FC4822C}">
      <dgm:prSet phldrT="[Texte]"/>
      <dgm:spPr/>
      <dgm:t>
        <a:bodyPr/>
        <a:lstStyle/>
        <a:p>
          <a:r>
            <a:rPr lang="fr-FR" dirty="0" smtClean="0"/>
            <a:t>AGETIC</a:t>
          </a:r>
          <a:endParaRPr lang="fr-FR" dirty="0"/>
        </a:p>
      </dgm:t>
    </dgm:pt>
    <dgm:pt modelId="{FFC9BC8E-1167-47EE-A0C0-24E85DB6D57A}" type="parTrans" cxnId="{18AFBFD6-4F19-4615-B5B4-F1E21C554EE7}">
      <dgm:prSet/>
      <dgm:spPr/>
      <dgm:t>
        <a:bodyPr/>
        <a:lstStyle/>
        <a:p>
          <a:endParaRPr lang="fr-FR"/>
        </a:p>
      </dgm:t>
    </dgm:pt>
    <dgm:pt modelId="{46DF3D74-76C2-4380-8E2F-D5C9A173AAA4}" type="sibTrans" cxnId="{18AFBFD6-4F19-4615-B5B4-F1E21C554EE7}">
      <dgm:prSet/>
      <dgm:spPr/>
      <dgm:t>
        <a:bodyPr/>
        <a:lstStyle/>
        <a:p>
          <a:endParaRPr lang="fr-FR"/>
        </a:p>
      </dgm:t>
    </dgm:pt>
    <dgm:pt modelId="{CDB9E61B-917B-46D5-906C-EA9E9270E22F}">
      <dgm:prSet phldrT="[Texte]"/>
      <dgm:spPr/>
      <dgm:t>
        <a:bodyPr/>
        <a:lstStyle/>
        <a:p>
          <a:r>
            <a:rPr lang="fr-FR" dirty="0" smtClean="0"/>
            <a:t>SOTELMA</a:t>
          </a:r>
          <a:endParaRPr lang="fr-FR" dirty="0"/>
        </a:p>
      </dgm:t>
    </dgm:pt>
    <dgm:pt modelId="{1D776F7D-2118-43FF-B9A7-AD3AC3683294}" type="parTrans" cxnId="{0BD68C94-51ED-4E7D-92F0-EBB05F5D54F5}">
      <dgm:prSet/>
      <dgm:spPr/>
      <dgm:t>
        <a:bodyPr/>
        <a:lstStyle/>
        <a:p>
          <a:endParaRPr lang="fr-FR"/>
        </a:p>
      </dgm:t>
    </dgm:pt>
    <dgm:pt modelId="{4D96316E-74C7-470E-8AD4-B0D1DA9D2816}" type="sibTrans" cxnId="{0BD68C94-51ED-4E7D-92F0-EBB05F5D54F5}">
      <dgm:prSet/>
      <dgm:spPr/>
      <dgm:t>
        <a:bodyPr/>
        <a:lstStyle/>
        <a:p>
          <a:endParaRPr lang="fr-FR"/>
        </a:p>
      </dgm:t>
    </dgm:pt>
    <dgm:pt modelId="{BE069FF3-664C-4917-890F-B239CC95598A}">
      <dgm:prSet phldrT="[Texte]"/>
      <dgm:spPr/>
      <dgm:t>
        <a:bodyPr/>
        <a:lstStyle/>
        <a:p>
          <a:r>
            <a:rPr lang="fr-FR" dirty="0" smtClean="0"/>
            <a:t>ORANGE</a:t>
          </a:r>
          <a:endParaRPr lang="fr-FR" dirty="0"/>
        </a:p>
      </dgm:t>
    </dgm:pt>
    <dgm:pt modelId="{C88E0676-8B0D-43CC-B16D-C44F417B39FE}" type="parTrans" cxnId="{33D5BB24-8D8A-4579-AAC4-A9AD20C494CD}">
      <dgm:prSet/>
      <dgm:spPr/>
      <dgm:t>
        <a:bodyPr/>
        <a:lstStyle/>
        <a:p>
          <a:endParaRPr lang="fr-FR"/>
        </a:p>
      </dgm:t>
    </dgm:pt>
    <dgm:pt modelId="{643E2A77-8ABE-43E8-9BB4-7C69A9EADBFD}" type="sibTrans" cxnId="{33D5BB24-8D8A-4579-AAC4-A9AD20C494CD}">
      <dgm:prSet/>
      <dgm:spPr/>
      <dgm:t>
        <a:bodyPr/>
        <a:lstStyle/>
        <a:p>
          <a:endParaRPr lang="fr-FR"/>
        </a:p>
      </dgm:t>
    </dgm:pt>
    <dgm:pt modelId="{1951C112-54D1-4DB3-ABD3-DDCFBB441E1B}" type="pres">
      <dgm:prSet presAssocID="{7BAD691D-4F0D-43BD-BC56-0C88D19BBCDA}" presName="Name0" presStyleCnt="0">
        <dgm:presLayoutVars>
          <dgm:chMax val="1"/>
          <dgm:dir/>
          <dgm:animLvl val="ctr"/>
          <dgm:resizeHandles val="exact"/>
        </dgm:presLayoutVars>
      </dgm:prSet>
      <dgm:spPr/>
      <dgm:t>
        <a:bodyPr/>
        <a:lstStyle/>
        <a:p>
          <a:endParaRPr lang="fr-FR"/>
        </a:p>
      </dgm:t>
    </dgm:pt>
    <dgm:pt modelId="{9C051C49-790B-411A-AA43-146EE7E9FD53}" type="pres">
      <dgm:prSet presAssocID="{3C394875-574B-4F5B-88A7-8EBD39565E4D}" presName="centerShape" presStyleLbl="node0" presStyleIdx="0" presStyleCnt="1"/>
      <dgm:spPr/>
      <dgm:t>
        <a:bodyPr/>
        <a:lstStyle/>
        <a:p>
          <a:endParaRPr lang="fr-FR"/>
        </a:p>
      </dgm:t>
    </dgm:pt>
    <dgm:pt modelId="{6FADC1AF-D25B-446E-8559-8FCD3492894B}" type="pres">
      <dgm:prSet presAssocID="{98F779B1-6559-4825-AB49-E79F4F9FCE1B}" presName="node" presStyleLbl="node1" presStyleIdx="0" presStyleCnt="4">
        <dgm:presLayoutVars>
          <dgm:bulletEnabled val="1"/>
        </dgm:presLayoutVars>
      </dgm:prSet>
      <dgm:spPr/>
      <dgm:t>
        <a:bodyPr/>
        <a:lstStyle/>
        <a:p>
          <a:endParaRPr lang="fr-FR"/>
        </a:p>
      </dgm:t>
    </dgm:pt>
    <dgm:pt modelId="{03C300E0-A917-4BC4-8DBE-2040411C80BC}" type="pres">
      <dgm:prSet presAssocID="{98F779B1-6559-4825-AB49-E79F4F9FCE1B}" presName="dummy" presStyleCnt="0"/>
      <dgm:spPr/>
    </dgm:pt>
    <dgm:pt modelId="{5EA1FCDB-3C0D-4BD8-AD62-7F0D161E2ED2}" type="pres">
      <dgm:prSet presAssocID="{41A60EC2-13D9-4124-9AA4-92D9FD9AF29E}" presName="sibTrans" presStyleLbl="sibTrans2D1" presStyleIdx="0" presStyleCnt="4"/>
      <dgm:spPr/>
      <dgm:t>
        <a:bodyPr/>
        <a:lstStyle/>
        <a:p>
          <a:endParaRPr lang="fr-FR"/>
        </a:p>
      </dgm:t>
    </dgm:pt>
    <dgm:pt modelId="{02ED2474-11C4-4D3E-B4B8-744C2EB25311}" type="pres">
      <dgm:prSet presAssocID="{0351ACF9-44B5-488D-AE20-20A15FC4822C}" presName="node" presStyleLbl="node1" presStyleIdx="1" presStyleCnt="4">
        <dgm:presLayoutVars>
          <dgm:bulletEnabled val="1"/>
        </dgm:presLayoutVars>
      </dgm:prSet>
      <dgm:spPr/>
      <dgm:t>
        <a:bodyPr/>
        <a:lstStyle/>
        <a:p>
          <a:endParaRPr lang="fr-FR"/>
        </a:p>
      </dgm:t>
    </dgm:pt>
    <dgm:pt modelId="{5C8FF6FF-2792-48BC-B70E-0337566896CC}" type="pres">
      <dgm:prSet presAssocID="{0351ACF9-44B5-488D-AE20-20A15FC4822C}" presName="dummy" presStyleCnt="0"/>
      <dgm:spPr/>
    </dgm:pt>
    <dgm:pt modelId="{7E5F091C-1EA3-43DE-8998-8BCE39819580}" type="pres">
      <dgm:prSet presAssocID="{46DF3D74-76C2-4380-8E2F-D5C9A173AAA4}" presName="sibTrans" presStyleLbl="sibTrans2D1" presStyleIdx="1" presStyleCnt="4"/>
      <dgm:spPr/>
      <dgm:t>
        <a:bodyPr/>
        <a:lstStyle/>
        <a:p>
          <a:endParaRPr lang="fr-FR"/>
        </a:p>
      </dgm:t>
    </dgm:pt>
    <dgm:pt modelId="{7A86B5D7-C4A8-431C-8D33-06EEA609F3E0}" type="pres">
      <dgm:prSet presAssocID="{CDB9E61B-917B-46D5-906C-EA9E9270E22F}" presName="node" presStyleLbl="node1" presStyleIdx="2" presStyleCnt="4">
        <dgm:presLayoutVars>
          <dgm:bulletEnabled val="1"/>
        </dgm:presLayoutVars>
      </dgm:prSet>
      <dgm:spPr/>
      <dgm:t>
        <a:bodyPr/>
        <a:lstStyle/>
        <a:p>
          <a:endParaRPr lang="fr-FR"/>
        </a:p>
      </dgm:t>
    </dgm:pt>
    <dgm:pt modelId="{3EB74F31-D14F-4DA6-8EEF-3B2CCEF7F9DC}" type="pres">
      <dgm:prSet presAssocID="{CDB9E61B-917B-46D5-906C-EA9E9270E22F}" presName="dummy" presStyleCnt="0"/>
      <dgm:spPr/>
    </dgm:pt>
    <dgm:pt modelId="{97E598CF-6C90-4C42-AFF2-541A8AD8096E}" type="pres">
      <dgm:prSet presAssocID="{4D96316E-74C7-470E-8AD4-B0D1DA9D2816}" presName="sibTrans" presStyleLbl="sibTrans2D1" presStyleIdx="2" presStyleCnt="4"/>
      <dgm:spPr/>
      <dgm:t>
        <a:bodyPr/>
        <a:lstStyle/>
        <a:p>
          <a:endParaRPr lang="fr-FR"/>
        </a:p>
      </dgm:t>
    </dgm:pt>
    <dgm:pt modelId="{1D7C39E9-1FA7-4E87-BBE0-54AC13D873DE}" type="pres">
      <dgm:prSet presAssocID="{BE069FF3-664C-4917-890F-B239CC95598A}" presName="node" presStyleLbl="node1" presStyleIdx="3" presStyleCnt="4">
        <dgm:presLayoutVars>
          <dgm:bulletEnabled val="1"/>
        </dgm:presLayoutVars>
      </dgm:prSet>
      <dgm:spPr/>
      <dgm:t>
        <a:bodyPr/>
        <a:lstStyle/>
        <a:p>
          <a:endParaRPr lang="fr-FR"/>
        </a:p>
      </dgm:t>
    </dgm:pt>
    <dgm:pt modelId="{88F3904F-3481-4257-95AE-A9EBC57278F7}" type="pres">
      <dgm:prSet presAssocID="{BE069FF3-664C-4917-890F-B239CC95598A}" presName="dummy" presStyleCnt="0"/>
      <dgm:spPr/>
    </dgm:pt>
    <dgm:pt modelId="{C4DA0BEF-A412-4328-BB1E-E1E024813191}" type="pres">
      <dgm:prSet presAssocID="{643E2A77-8ABE-43E8-9BB4-7C69A9EADBFD}" presName="sibTrans" presStyleLbl="sibTrans2D1" presStyleIdx="3" presStyleCnt="4"/>
      <dgm:spPr/>
      <dgm:t>
        <a:bodyPr/>
        <a:lstStyle/>
        <a:p>
          <a:endParaRPr lang="fr-FR"/>
        </a:p>
      </dgm:t>
    </dgm:pt>
  </dgm:ptLst>
  <dgm:cxnLst>
    <dgm:cxn modelId="{D70ED475-F2D4-4B90-9503-5192CBC20B35}" type="presOf" srcId="{41A60EC2-13D9-4124-9AA4-92D9FD9AF29E}" destId="{5EA1FCDB-3C0D-4BD8-AD62-7F0D161E2ED2}" srcOrd="0" destOrd="0" presId="urn:microsoft.com/office/officeart/2005/8/layout/radial6"/>
    <dgm:cxn modelId="{AFC932E8-8248-4F7E-BDB5-83321D636F3C}" type="presOf" srcId="{643E2A77-8ABE-43E8-9BB4-7C69A9EADBFD}" destId="{C4DA0BEF-A412-4328-BB1E-E1E024813191}" srcOrd="0" destOrd="0" presId="urn:microsoft.com/office/officeart/2005/8/layout/radial6"/>
    <dgm:cxn modelId="{7F49AEB6-BD84-41F3-BEC0-798600FCE93F}" type="presOf" srcId="{BE069FF3-664C-4917-890F-B239CC95598A}" destId="{1D7C39E9-1FA7-4E87-BBE0-54AC13D873DE}" srcOrd="0" destOrd="0" presId="urn:microsoft.com/office/officeart/2005/8/layout/radial6"/>
    <dgm:cxn modelId="{8DACFA37-6C83-49D5-A6B3-F127E884ACC7}" type="presOf" srcId="{46DF3D74-76C2-4380-8E2F-D5C9A173AAA4}" destId="{7E5F091C-1EA3-43DE-8998-8BCE39819580}" srcOrd="0" destOrd="0" presId="urn:microsoft.com/office/officeart/2005/8/layout/radial6"/>
    <dgm:cxn modelId="{96EEDE6E-6F50-4059-A652-6E6EC73D45C8}" srcId="{3C394875-574B-4F5B-88A7-8EBD39565E4D}" destId="{98F779B1-6559-4825-AB49-E79F4F9FCE1B}" srcOrd="0" destOrd="0" parTransId="{051B5668-8714-44F2-A32D-C7D67F45C1E9}" sibTransId="{41A60EC2-13D9-4124-9AA4-92D9FD9AF29E}"/>
    <dgm:cxn modelId="{33D5BB24-8D8A-4579-AAC4-A9AD20C494CD}" srcId="{3C394875-574B-4F5B-88A7-8EBD39565E4D}" destId="{BE069FF3-664C-4917-890F-B239CC95598A}" srcOrd="3" destOrd="0" parTransId="{C88E0676-8B0D-43CC-B16D-C44F417B39FE}" sibTransId="{643E2A77-8ABE-43E8-9BB4-7C69A9EADBFD}"/>
    <dgm:cxn modelId="{D633E183-8BF2-462D-916F-40D58357DBC5}" type="presOf" srcId="{98F779B1-6559-4825-AB49-E79F4F9FCE1B}" destId="{6FADC1AF-D25B-446E-8559-8FCD3492894B}" srcOrd="0" destOrd="0" presId="urn:microsoft.com/office/officeart/2005/8/layout/radial6"/>
    <dgm:cxn modelId="{E0C2346F-E706-4038-9011-48C027E41ECA}" type="presOf" srcId="{CDB9E61B-917B-46D5-906C-EA9E9270E22F}" destId="{7A86B5D7-C4A8-431C-8D33-06EEA609F3E0}" srcOrd="0" destOrd="0" presId="urn:microsoft.com/office/officeart/2005/8/layout/radial6"/>
    <dgm:cxn modelId="{D7732194-ECA4-42C3-8C59-1C8F0E2F0CD9}" type="presOf" srcId="{0351ACF9-44B5-488D-AE20-20A15FC4822C}" destId="{02ED2474-11C4-4D3E-B4B8-744C2EB25311}" srcOrd="0" destOrd="0" presId="urn:microsoft.com/office/officeart/2005/8/layout/radial6"/>
    <dgm:cxn modelId="{20FB4C4B-672A-408F-81A3-BCDEFFA27485}" type="presOf" srcId="{7BAD691D-4F0D-43BD-BC56-0C88D19BBCDA}" destId="{1951C112-54D1-4DB3-ABD3-DDCFBB441E1B}" srcOrd="0" destOrd="0" presId="urn:microsoft.com/office/officeart/2005/8/layout/radial6"/>
    <dgm:cxn modelId="{46E37932-44CA-441B-A64B-2289BF9171A6}" type="presOf" srcId="{4D96316E-74C7-470E-8AD4-B0D1DA9D2816}" destId="{97E598CF-6C90-4C42-AFF2-541A8AD8096E}" srcOrd="0" destOrd="0" presId="urn:microsoft.com/office/officeart/2005/8/layout/radial6"/>
    <dgm:cxn modelId="{0BD68C94-51ED-4E7D-92F0-EBB05F5D54F5}" srcId="{3C394875-574B-4F5B-88A7-8EBD39565E4D}" destId="{CDB9E61B-917B-46D5-906C-EA9E9270E22F}" srcOrd="2" destOrd="0" parTransId="{1D776F7D-2118-43FF-B9A7-AD3AC3683294}" sibTransId="{4D96316E-74C7-470E-8AD4-B0D1DA9D2816}"/>
    <dgm:cxn modelId="{43D25CD8-572B-4E48-A224-772B71EFF4AC}" type="presOf" srcId="{3C394875-574B-4F5B-88A7-8EBD39565E4D}" destId="{9C051C49-790B-411A-AA43-146EE7E9FD53}" srcOrd="0" destOrd="0" presId="urn:microsoft.com/office/officeart/2005/8/layout/radial6"/>
    <dgm:cxn modelId="{EA519524-5D38-49F4-8F1B-4D2BC8DD5542}" srcId="{7BAD691D-4F0D-43BD-BC56-0C88D19BBCDA}" destId="{3C394875-574B-4F5B-88A7-8EBD39565E4D}" srcOrd="0" destOrd="0" parTransId="{E45905DE-7C61-4B3C-B0A6-268948941DEC}" sibTransId="{D4AFEAE4-DABE-4A60-93D8-B4A2902079FB}"/>
    <dgm:cxn modelId="{18AFBFD6-4F19-4615-B5B4-F1E21C554EE7}" srcId="{3C394875-574B-4F5B-88A7-8EBD39565E4D}" destId="{0351ACF9-44B5-488D-AE20-20A15FC4822C}" srcOrd="1" destOrd="0" parTransId="{FFC9BC8E-1167-47EE-A0C0-24E85DB6D57A}" sibTransId="{46DF3D74-76C2-4380-8E2F-D5C9A173AAA4}"/>
    <dgm:cxn modelId="{BACDBC30-0BA8-40F8-B592-C851C02718A9}" type="presParOf" srcId="{1951C112-54D1-4DB3-ABD3-DDCFBB441E1B}" destId="{9C051C49-790B-411A-AA43-146EE7E9FD53}" srcOrd="0" destOrd="0" presId="urn:microsoft.com/office/officeart/2005/8/layout/radial6"/>
    <dgm:cxn modelId="{CFE8D8AE-EE28-42C1-ADC6-EC95BFE20E73}" type="presParOf" srcId="{1951C112-54D1-4DB3-ABD3-DDCFBB441E1B}" destId="{6FADC1AF-D25B-446E-8559-8FCD3492894B}" srcOrd="1" destOrd="0" presId="urn:microsoft.com/office/officeart/2005/8/layout/radial6"/>
    <dgm:cxn modelId="{3BF74221-25C1-451D-B6F7-0D594E185659}" type="presParOf" srcId="{1951C112-54D1-4DB3-ABD3-DDCFBB441E1B}" destId="{03C300E0-A917-4BC4-8DBE-2040411C80BC}" srcOrd="2" destOrd="0" presId="urn:microsoft.com/office/officeart/2005/8/layout/radial6"/>
    <dgm:cxn modelId="{D20304A9-152F-47FD-BDE6-9E82A507CD0F}" type="presParOf" srcId="{1951C112-54D1-4DB3-ABD3-DDCFBB441E1B}" destId="{5EA1FCDB-3C0D-4BD8-AD62-7F0D161E2ED2}" srcOrd="3" destOrd="0" presId="urn:microsoft.com/office/officeart/2005/8/layout/radial6"/>
    <dgm:cxn modelId="{82C3A63F-EBC8-421A-955F-CA455D39989C}" type="presParOf" srcId="{1951C112-54D1-4DB3-ABD3-DDCFBB441E1B}" destId="{02ED2474-11C4-4D3E-B4B8-744C2EB25311}" srcOrd="4" destOrd="0" presId="urn:microsoft.com/office/officeart/2005/8/layout/radial6"/>
    <dgm:cxn modelId="{AD9DAC1C-5B4B-40DC-AAF8-6C04894F89E0}" type="presParOf" srcId="{1951C112-54D1-4DB3-ABD3-DDCFBB441E1B}" destId="{5C8FF6FF-2792-48BC-B70E-0337566896CC}" srcOrd="5" destOrd="0" presId="urn:microsoft.com/office/officeart/2005/8/layout/radial6"/>
    <dgm:cxn modelId="{01D7DFC4-EE3A-421D-BAE4-CECA682D217A}" type="presParOf" srcId="{1951C112-54D1-4DB3-ABD3-DDCFBB441E1B}" destId="{7E5F091C-1EA3-43DE-8998-8BCE39819580}" srcOrd="6" destOrd="0" presId="urn:microsoft.com/office/officeart/2005/8/layout/radial6"/>
    <dgm:cxn modelId="{63F53BC1-A108-45D5-9C86-9C36DB399755}" type="presParOf" srcId="{1951C112-54D1-4DB3-ABD3-DDCFBB441E1B}" destId="{7A86B5D7-C4A8-431C-8D33-06EEA609F3E0}" srcOrd="7" destOrd="0" presId="urn:microsoft.com/office/officeart/2005/8/layout/radial6"/>
    <dgm:cxn modelId="{830A915B-ED37-4590-B0A0-2CCE7CB0749A}" type="presParOf" srcId="{1951C112-54D1-4DB3-ABD3-DDCFBB441E1B}" destId="{3EB74F31-D14F-4DA6-8EEF-3B2CCEF7F9DC}" srcOrd="8" destOrd="0" presId="urn:microsoft.com/office/officeart/2005/8/layout/radial6"/>
    <dgm:cxn modelId="{DAC762A5-2A8C-44C3-8E0F-8EC0DFEDF371}" type="presParOf" srcId="{1951C112-54D1-4DB3-ABD3-DDCFBB441E1B}" destId="{97E598CF-6C90-4C42-AFF2-541A8AD8096E}" srcOrd="9" destOrd="0" presId="urn:microsoft.com/office/officeart/2005/8/layout/radial6"/>
    <dgm:cxn modelId="{8BE06FD5-EB34-41F6-957C-306E128137A8}" type="presParOf" srcId="{1951C112-54D1-4DB3-ABD3-DDCFBB441E1B}" destId="{1D7C39E9-1FA7-4E87-BBE0-54AC13D873DE}" srcOrd="10" destOrd="0" presId="urn:microsoft.com/office/officeart/2005/8/layout/radial6"/>
    <dgm:cxn modelId="{6D78ACB8-1985-47B9-BC49-B6B2F497C9E0}" type="presParOf" srcId="{1951C112-54D1-4DB3-ABD3-DDCFBB441E1B}" destId="{88F3904F-3481-4257-95AE-A9EBC57278F7}" srcOrd="11" destOrd="0" presId="urn:microsoft.com/office/officeart/2005/8/layout/radial6"/>
    <dgm:cxn modelId="{C53E9E33-E115-464E-A880-971541796588}" type="presParOf" srcId="{1951C112-54D1-4DB3-ABD3-DDCFBB441E1B}" destId="{C4DA0BEF-A412-4328-BB1E-E1E02481319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9E0BF-796B-42E7-8DC0-FFCA06D33938}">
      <dsp:nvSpPr>
        <dsp:cNvPr id="0" name=""/>
        <dsp:cNvSpPr/>
      </dsp:nvSpPr>
      <dsp:spPr>
        <a:xfrm rot="16200000">
          <a:off x="1426271" y="-1426271"/>
          <a:ext cx="2428044" cy="5280586"/>
        </a:xfrm>
        <a:prstGeom prst="round1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fr-FR" sz="2700" kern="1200" dirty="0" smtClean="0"/>
            <a:t>Accès équitable aux soins de sante de qualité à temps sur toute l’étendu du territoire national</a:t>
          </a:r>
          <a:endParaRPr lang="fr-FR" sz="2700" kern="1200" dirty="0"/>
        </a:p>
      </dsp:txBody>
      <dsp:txXfrm rot="5400000">
        <a:off x="0" y="0"/>
        <a:ext cx="5280586" cy="1821033"/>
      </dsp:txXfrm>
    </dsp:sp>
    <dsp:sp modelId="{B3F69331-2BA9-4742-A3AE-4AA6E342CBBA}">
      <dsp:nvSpPr>
        <dsp:cNvPr id="0" name=""/>
        <dsp:cNvSpPr/>
      </dsp:nvSpPr>
      <dsp:spPr>
        <a:xfrm>
          <a:off x="5280586" y="0"/>
          <a:ext cx="5280586" cy="2428044"/>
        </a:xfrm>
        <a:prstGeom prst="round1Rect">
          <a:avLst/>
        </a:prstGeom>
        <a:solidFill>
          <a:schemeClr val="accent5">
            <a:hueOff val="-2451115"/>
            <a:satOff val="-3409"/>
            <a:lumOff val="-13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fr-FR" sz="2700" kern="1200" dirty="0" smtClean="0"/>
            <a:t>Stabilisation des professionnels de santé dans les zones d’accès difficile</a:t>
          </a:r>
          <a:endParaRPr lang="fr-FR" sz="2700" kern="1200" dirty="0"/>
        </a:p>
      </dsp:txBody>
      <dsp:txXfrm>
        <a:off x="5280586" y="0"/>
        <a:ext cx="5280586" cy="1821033"/>
      </dsp:txXfrm>
    </dsp:sp>
    <dsp:sp modelId="{AE30E49F-86B4-4704-8C09-59E046805B73}">
      <dsp:nvSpPr>
        <dsp:cNvPr id="0" name=""/>
        <dsp:cNvSpPr/>
      </dsp:nvSpPr>
      <dsp:spPr>
        <a:xfrm rot="10800000">
          <a:off x="0" y="2428044"/>
          <a:ext cx="5280586" cy="2428044"/>
        </a:xfrm>
        <a:prstGeom prst="round1Rect">
          <a:avLst/>
        </a:prstGeom>
        <a:solidFill>
          <a:schemeClr val="accent5">
            <a:hueOff val="-4902230"/>
            <a:satOff val="-6819"/>
            <a:lumOff val="-26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fr-FR" sz="2700" kern="1200" dirty="0" smtClean="0"/>
            <a:t>Disponibilité de l’information correcte à temps pour  la prise de décision</a:t>
          </a:r>
          <a:endParaRPr lang="fr-FR" sz="2700" kern="1200" dirty="0"/>
        </a:p>
      </dsp:txBody>
      <dsp:txXfrm rot="10800000">
        <a:off x="0" y="3035054"/>
        <a:ext cx="5280586" cy="1821033"/>
      </dsp:txXfrm>
    </dsp:sp>
    <dsp:sp modelId="{9DAA943F-CBB6-435D-BAD0-B04D06C94E0F}">
      <dsp:nvSpPr>
        <dsp:cNvPr id="0" name=""/>
        <dsp:cNvSpPr/>
      </dsp:nvSpPr>
      <dsp:spPr>
        <a:xfrm rot="5400000">
          <a:off x="6706857" y="1001772"/>
          <a:ext cx="2428044" cy="5280586"/>
        </a:xfrm>
        <a:prstGeom prst="round1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fr-FR" sz="2700" kern="1200" dirty="0" smtClean="0"/>
            <a:t>Faciliter l’atteinte des OMD</a:t>
          </a:r>
          <a:endParaRPr lang="fr-FR" sz="2700" kern="1200" dirty="0"/>
        </a:p>
      </dsp:txBody>
      <dsp:txXfrm rot="-5400000">
        <a:off x="5280587" y="3035054"/>
        <a:ext cx="5280586" cy="1821033"/>
      </dsp:txXfrm>
    </dsp:sp>
    <dsp:sp modelId="{8663108E-F22E-4A02-AE04-B96BF1265A52}">
      <dsp:nvSpPr>
        <dsp:cNvPr id="0" name=""/>
        <dsp:cNvSpPr/>
      </dsp:nvSpPr>
      <dsp:spPr>
        <a:xfrm>
          <a:off x="3696410" y="1821033"/>
          <a:ext cx="3168351" cy="1214022"/>
        </a:xfrm>
        <a:prstGeom prst="roundRect">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fr-FR" sz="2700" kern="1200" dirty="0" smtClean="0"/>
            <a:t>TELESANTE</a:t>
          </a:r>
          <a:endParaRPr lang="fr-FR" sz="2700" kern="1200" dirty="0"/>
        </a:p>
      </dsp:txBody>
      <dsp:txXfrm>
        <a:off x="3755674" y="1880297"/>
        <a:ext cx="3049823" cy="1095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22426-220F-4120-871C-83D17F42F0FC}">
      <dsp:nvSpPr>
        <dsp:cNvPr id="0" name=""/>
        <dsp:cNvSpPr/>
      </dsp:nvSpPr>
      <dsp:spPr>
        <a:xfrm>
          <a:off x="3768793" y="219399"/>
          <a:ext cx="4354233" cy="1512168"/>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E8471CBB-55F2-4611-BC4C-54BBDEEC6904}">
      <dsp:nvSpPr>
        <dsp:cNvPr id="0" name=""/>
        <dsp:cNvSpPr/>
      </dsp:nvSpPr>
      <dsp:spPr>
        <a:xfrm>
          <a:off x="5530739" y="3922185"/>
          <a:ext cx="843843" cy="540060"/>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2C44465-D79E-4402-9FF3-6E2E5A290143}">
      <dsp:nvSpPr>
        <dsp:cNvPr id="0" name=""/>
        <dsp:cNvSpPr/>
      </dsp:nvSpPr>
      <dsp:spPr>
        <a:xfrm>
          <a:off x="3927436" y="4354233"/>
          <a:ext cx="4050450"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fr-FR" sz="3500" kern="1200" dirty="0" smtClean="0"/>
            <a:t>ANTIM</a:t>
          </a:r>
          <a:endParaRPr lang="fr-FR" sz="3500" kern="1200" dirty="0"/>
        </a:p>
      </dsp:txBody>
      <dsp:txXfrm>
        <a:off x="3927436" y="4354233"/>
        <a:ext cx="4050450" cy="1012612"/>
      </dsp:txXfrm>
    </dsp:sp>
    <dsp:sp modelId="{EDC6B850-E0AB-4E38-8CA0-94986B36B27A}">
      <dsp:nvSpPr>
        <dsp:cNvPr id="0" name=""/>
        <dsp:cNvSpPr/>
      </dsp:nvSpPr>
      <dsp:spPr>
        <a:xfrm>
          <a:off x="5351844" y="1848355"/>
          <a:ext cx="1518918" cy="151891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Le PRODESS</a:t>
          </a:r>
          <a:endParaRPr lang="fr-FR" sz="2100" kern="1200" dirty="0"/>
        </a:p>
      </dsp:txBody>
      <dsp:txXfrm>
        <a:off x="5574284" y="2070795"/>
        <a:ext cx="1074038" cy="1074038"/>
      </dsp:txXfrm>
    </dsp:sp>
    <dsp:sp modelId="{9544EF72-F257-46D8-9E02-28CA245075D1}">
      <dsp:nvSpPr>
        <dsp:cNvPr id="0" name=""/>
        <dsp:cNvSpPr/>
      </dsp:nvSpPr>
      <dsp:spPr>
        <a:xfrm>
          <a:off x="4264974" y="708828"/>
          <a:ext cx="1518918" cy="1518918"/>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solidFill>
                <a:srgbClr val="000000"/>
              </a:solidFill>
            </a:rPr>
            <a:t>PAG</a:t>
          </a:r>
          <a:endParaRPr lang="fr-FR" sz="2100" kern="1200" dirty="0">
            <a:solidFill>
              <a:srgbClr val="000000"/>
            </a:solidFill>
          </a:endParaRPr>
        </a:p>
      </dsp:txBody>
      <dsp:txXfrm>
        <a:off x="4487414" y="931268"/>
        <a:ext cx="1074038" cy="1074038"/>
      </dsp:txXfrm>
    </dsp:sp>
    <dsp:sp modelId="{0527D9B7-8C97-44B0-9BFE-1548F4CB7119}">
      <dsp:nvSpPr>
        <dsp:cNvPr id="0" name=""/>
        <dsp:cNvSpPr/>
      </dsp:nvSpPr>
      <dsp:spPr>
        <a:xfrm>
          <a:off x="5817646" y="341587"/>
          <a:ext cx="1518918" cy="1518918"/>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b="1" kern="1200" dirty="0" smtClean="0">
              <a:solidFill>
                <a:srgbClr val="000000"/>
              </a:solidFill>
            </a:rPr>
            <a:t>Les Pilotes</a:t>
          </a:r>
          <a:endParaRPr lang="fr-FR" sz="2100" b="1" kern="1200" dirty="0">
            <a:solidFill>
              <a:srgbClr val="000000"/>
            </a:solidFill>
          </a:endParaRPr>
        </a:p>
      </dsp:txBody>
      <dsp:txXfrm>
        <a:off x="6040086" y="564027"/>
        <a:ext cx="1074038" cy="1074038"/>
      </dsp:txXfrm>
    </dsp:sp>
    <dsp:sp modelId="{F2EBFFA1-071F-4787-A683-015515A777D5}">
      <dsp:nvSpPr>
        <dsp:cNvPr id="0" name=""/>
        <dsp:cNvSpPr/>
      </dsp:nvSpPr>
      <dsp:spPr>
        <a:xfrm>
          <a:off x="3589899" y="33753"/>
          <a:ext cx="4725525" cy="3780420"/>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65FFF-DA00-4E92-94AA-2659C6B55532}">
      <dsp:nvSpPr>
        <dsp:cNvPr id="0" name=""/>
        <dsp:cNvSpPr/>
      </dsp:nvSpPr>
      <dsp:spPr>
        <a:xfrm>
          <a:off x="4453520" y="2460109"/>
          <a:ext cx="2065758" cy="206575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rgbClr val="000000"/>
              </a:solidFill>
            </a:rPr>
            <a:t>Politique Nationale</a:t>
          </a:r>
          <a:endParaRPr lang="fr-FR" sz="2000" kern="1200" dirty="0">
            <a:solidFill>
              <a:srgbClr val="000000"/>
            </a:solidFill>
          </a:endParaRPr>
        </a:p>
      </dsp:txBody>
      <dsp:txXfrm>
        <a:off x="4756043" y="2762632"/>
        <a:ext cx="1460712" cy="1460712"/>
      </dsp:txXfrm>
    </dsp:sp>
    <dsp:sp modelId="{EE3843A5-11D6-4EF9-B430-7840AE91CC0B}">
      <dsp:nvSpPr>
        <dsp:cNvPr id="0" name=""/>
        <dsp:cNvSpPr/>
      </dsp:nvSpPr>
      <dsp:spPr>
        <a:xfrm rot="12900000">
          <a:off x="3125081" y="2099384"/>
          <a:ext cx="1582900" cy="588741"/>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9BD1DF6-CFCD-4820-AC48-5D9797211A0A}">
      <dsp:nvSpPr>
        <dsp:cNvPr id="0" name=""/>
        <dsp:cNvSpPr/>
      </dsp:nvSpPr>
      <dsp:spPr>
        <a:xfrm>
          <a:off x="2286978" y="1154809"/>
          <a:ext cx="1962470" cy="156997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fr-FR" sz="4000" kern="1200" dirty="0" smtClean="0">
              <a:solidFill>
                <a:srgbClr val="000000"/>
              </a:solidFill>
            </a:rPr>
            <a:t>E-</a:t>
          </a:r>
          <a:r>
            <a:rPr lang="fr-FR" sz="4000" kern="1200" dirty="0" err="1" smtClean="0">
              <a:solidFill>
                <a:srgbClr val="000000"/>
              </a:solidFill>
            </a:rPr>
            <a:t>Gov</a:t>
          </a:r>
          <a:endParaRPr lang="fr-FR" sz="4000" kern="1200" dirty="0">
            <a:solidFill>
              <a:srgbClr val="000000"/>
            </a:solidFill>
          </a:endParaRPr>
        </a:p>
      </dsp:txBody>
      <dsp:txXfrm>
        <a:off x="2332961" y="1200792"/>
        <a:ext cx="1870504" cy="1478010"/>
      </dsp:txXfrm>
    </dsp:sp>
    <dsp:sp modelId="{647F3D43-4F12-4A97-A7C9-62BCADEE4DB2}">
      <dsp:nvSpPr>
        <dsp:cNvPr id="0" name=""/>
        <dsp:cNvSpPr/>
      </dsp:nvSpPr>
      <dsp:spPr>
        <a:xfrm rot="16200000">
          <a:off x="4694949" y="1282162"/>
          <a:ext cx="1582900" cy="588741"/>
        </a:xfrm>
        <a:prstGeom prst="leftArrow">
          <a:avLst>
            <a:gd name="adj1" fmla="val 60000"/>
            <a:gd name="adj2" fmla="val 5000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8C264FC-F9F1-415C-909C-6FB50783B911}">
      <dsp:nvSpPr>
        <dsp:cNvPr id="0" name=""/>
        <dsp:cNvSpPr/>
      </dsp:nvSpPr>
      <dsp:spPr>
        <a:xfrm>
          <a:off x="4505164" y="94"/>
          <a:ext cx="1962470" cy="1569976"/>
        </a:xfrm>
        <a:prstGeom prst="roundRect">
          <a:avLst>
            <a:gd name="adj" fmla="val 1000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fr-FR" sz="4000" kern="1200" dirty="0" smtClean="0">
              <a:solidFill>
                <a:schemeClr val="tx1"/>
              </a:solidFill>
            </a:rPr>
            <a:t>E-Santé</a:t>
          </a:r>
          <a:endParaRPr lang="fr-FR" sz="4000" kern="1200" dirty="0">
            <a:solidFill>
              <a:schemeClr val="tx1"/>
            </a:solidFill>
          </a:endParaRPr>
        </a:p>
      </dsp:txBody>
      <dsp:txXfrm>
        <a:off x="4551147" y="46077"/>
        <a:ext cx="1870504" cy="1478010"/>
      </dsp:txXfrm>
    </dsp:sp>
    <dsp:sp modelId="{A2BC044D-D590-4668-B281-73591193C7F4}">
      <dsp:nvSpPr>
        <dsp:cNvPr id="0" name=""/>
        <dsp:cNvSpPr/>
      </dsp:nvSpPr>
      <dsp:spPr>
        <a:xfrm rot="19500000">
          <a:off x="6264818" y="2099384"/>
          <a:ext cx="1582900" cy="588741"/>
        </a:xfrm>
        <a:prstGeom prst="leftArrow">
          <a:avLst>
            <a:gd name="adj1" fmla="val 60000"/>
            <a:gd name="adj2" fmla="val 5000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BAFE7D5-1400-46CA-A922-8D60F9A8CD26}">
      <dsp:nvSpPr>
        <dsp:cNvPr id="0" name=""/>
        <dsp:cNvSpPr/>
      </dsp:nvSpPr>
      <dsp:spPr>
        <a:xfrm>
          <a:off x="6723351" y="1154809"/>
          <a:ext cx="1962470" cy="1569976"/>
        </a:xfrm>
        <a:prstGeom prst="roundRect">
          <a:avLst>
            <a:gd name="adj" fmla="val 1000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fr-FR" sz="4000" kern="1200" dirty="0" smtClean="0">
              <a:solidFill>
                <a:srgbClr val="000000"/>
              </a:solidFill>
            </a:rPr>
            <a:t>E-</a:t>
          </a:r>
          <a:r>
            <a:rPr lang="fr-FR" sz="4000" kern="1200" dirty="0" err="1" smtClean="0">
              <a:solidFill>
                <a:srgbClr val="000000"/>
              </a:solidFill>
            </a:rPr>
            <a:t>Edu</a:t>
          </a:r>
          <a:endParaRPr lang="fr-FR" sz="4000" kern="1200" dirty="0">
            <a:solidFill>
              <a:srgbClr val="000000"/>
            </a:solidFill>
          </a:endParaRPr>
        </a:p>
      </dsp:txBody>
      <dsp:txXfrm>
        <a:off x="6769334" y="1200792"/>
        <a:ext cx="1870504" cy="1478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856E8-A470-43C3-B262-74409B24F2DE}">
      <dsp:nvSpPr>
        <dsp:cNvPr id="0" name=""/>
        <dsp:cNvSpPr/>
      </dsp:nvSpPr>
      <dsp:spPr>
        <a:xfrm>
          <a:off x="336676" y="1991810"/>
          <a:ext cx="1652166" cy="1652166"/>
        </a:xfrm>
        <a:prstGeom prst="donut">
          <a:avLst>
            <a:gd name="adj" fmla="val 2000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01C2EDA-3405-48C9-8EEB-BB4DABD3BB08}">
      <dsp:nvSpPr>
        <dsp:cNvPr id="0" name=""/>
        <dsp:cNvSpPr/>
      </dsp:nvSpPr>
      <dsp:spPr>
        <a:xfrm rot="17700000">
          <a:off x="918825"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Nomination du Point Focale Télésanté</a:t>
          </a:r>
          <a:endParaRPr lang="fr-FR" sz="2300" kern="1200" dirty="0"/>
        </a:p>
      </dsp:txBody>
      <dsp:txXfrm>
        <a:off x="918825" y="644957"/>
        <a:ext cx="2053826" cy="989785"/>
      </dsp:txXfrm>
    </dsp:sp>
    <dsp:sp modelId="{BE12C63F-B68B-4877-BE04-FA08ED62D8B5}">
      <dsp:nvSpPr>
        <dsp:cNvPr id="0" name=""/>
        <dsp:cNvSpPr/>
      </dsp:nvSpPr>
      <dsp:spPr>
        <a:xfrm>
          <a:off x="2113421" y="1991810"/>
          <a:ext cx="1652166" cy="1652166"/>
        </a:xfrm>
        <a:prstGeom prst="donut">
          <a:avLst>
            <a:gd name="adj" fmla="val 2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578567C-2F89-4B1A-993A-F0B49738EAFE}">
      <dsp:nvSpPr>
        <dsp:cNvPr id="0" name=""/>
        <dsp:cNvSpPr/>
      </dsp:nvSpPr>
      <dsp:spPr>
        <a:xfrm rot="17700000">
          <a:off x="2695570"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Préparer les textes adaptés</a:t>
          </a:r>
          <a:endParaRPr lang="fr-FR" sz="2300" kern="1200" dirty="0"/>
        </a:p>
      </dsp:txBody>
      <dsp:txXfrm>
        <a:off x="2695570" y="644957"/>
        <a:ext cx="2053826" cy="989785"/>
      </dsp:txXfrm>
    </dsp:sp>
    <dsp:sp modelId="{B8CD08EA-4A7F-4141-A49D-937CA047AB97}">
      <dsp:nvSpPr>
        <dsp:cNvPr id="0" name=""/>
        <dsp:cNvSpPr/>
      </dsp:nvSpPr>
      <dsp:spPr>
        <a:xfrm>
          <a:off x="3890167" y="1991810"/>
          <a:ext cx="1652166" cy="1652166"/>
        </a:xfrm>
        <a:prstGeom prst="donut">
          <a:avLst>
            <a:gd name="adj" fmla="val 2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83D7365-23B8-4DB8-BB01-DF778B7C6108}">
      <dsp:nvSpPr>
        <dsp:cNvPr id="0" name=""/>
        <dsp:cNvSpPr/>
      </dsp:nvSpPr>
      <dsp:spPr>
        <a:xfrm rot="17700000">
          <a:off x="4472316"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Impliquer les honorables députés</a:t>
          </a:r>
          <a:endParaRPr lang="fr-FR" sz="2300" kern="1200" dirty="0"/>
        </a:p>
      </dsp:txBody>
      <dsp:txXfrm>
        <a:off x="4472316" y="644957"/>
        <a:ext cx="2053826" cy="989785"/>
      </dsp:txXfrm>
    </dsp:sp>
    <dsp:sp modelId="{D9F51C55-CB0C-4C7F-A447-0C3C2B95139A}">
      <dsp:nvSpPr>
        <dsp:cNvPr id="0" name=""/>
        <dsp:cNvSpPr/>
      </dsp:nvSpPr>
      <dsp:spPr>
        <a:xfrm>
          <a:off x="5666913" y="1991810"/>
          <a:ext cx="1652166" cy="1652166"/>
        </a:xfrm>
        <a:prstGeom prst="donut">
          <a:avLst>
            <a:gd name="adj" fmla="val 2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7718EB6-3C37-496E-BB12-6E4E1EE15A3F}">
      <dsp:nvSpPr>
        <dsp:cNvPr id="0" name=""/>
        <dsp:cNvSpPr/>
      </dsp:nvSpPr>
      <dsp:spPr>
        <a:xfrm rot="17700000">
          <a:off x="6249062"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Leadership du Ministre </a:t>
          </a:r>
          <a:endParaRPr lang="fr-FR" sz="2300" kern="1200" dirty="0"/>
        </a:p>
      </dsp:txBody>
      <dsp:txXfrm>
        <a:off x="6249062" y="644957"/>
        <a:ext cx="2053826" cy="989785"/>
      </dsp:txXfrm>
    </dsp:sp>
    <dsp:sp modelId="{B8ADCF8B-7301-4BCA-9074-34EEF43C96DE}">
      <dsp:nvSpPr>
        <dsp:cNvPr id="0" name=""/>
        <dsp:cNvSpPr/>
      </dsp:nvSpPr>
      <dsp:spPr>
        <a:xfrm>
          <a:off x="7443659" y="1991810"/>
          <a:ext cx="1652166" cy="1652166"/>
        </a:xfrm>
        <a:prstGeom prst="donut">
          <a:avLst>
            <a:gd name="adj" fmla="val 20000"/>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63652B3-5818-4CDA-80B9-78715A386AFC}">
      <dsp:nvSpPr>
        <dsp:cNvPr id="0" name=""/>
        <dsp:cNvSpPr/>
      </dsp:nvSpPr>
      <dsp:spPr>
        <a:xfrm rot="17700000">
          <a:off x="8025808"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Voter les Textes</a:t>
          </a:r>
          <a:endParaRPr lang="fr-FR" sz="2300" kern="1200" dirty="0"/>
        </a:p>
      </dsp:txBody>
      <dsp:txXfrm>
        <a:off x="8025808" y="644957"/>
        <a:ext cx="2053826" cy="989785"/>
      </dsp:txXfrm>
    </dsp:sp>
    <dsp:sp modelId="{0877C2B6-6168-4B1B-BFDE-40F325ED962B}">
      <dsp:nvSpPr>
        <dsp:cNvPr id="0" name=""/>
        <dsp:cNvSpPr/>
      </dsp:nvSpPr>
      <dsp:spPr>
        <a:xfrm>
          <a:off x="9220404" y="1991810"/>
          <a:ext cx="1652166" cy="1652166"/>
        </a:xfrm>
        <a:prstGeom prst="donut">
          <a:avLst>
            <a:gd name="adj" fmla="val 2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1F773B3-03D9-4A1C-9C08-2BA755C075E4}">
      <dsp:nvSpPr>
        <dsp:cNvPr id="0" name=""/>
        <dsp:cNvSpPr/>
      </dsp:nvSpPr>
      <dsp:spPr>
        <a:xfrm rot="17700000">
          <a:off x="9802553" y="644957"/>
          <a:ext cx="2053826" cy="98978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fr-FR" sz="2300" kern="1200" dirty="0" smtClean="0"/>
            <a:t>Nommer un DG</a:t>
          </a:r>
          <a:endParaRPr lang="fr-FR" sz="2300" kern="1200" dirty="0"/>
        </a:p>
      </dsp:txBody>
      <dsp:txXfrm>
        <a:off x="9802553" y="644957"/>
        <a:ext cx="2053826" cy="989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44BFD-EBF9-4476-AC97-ACDC086F007C}">
      <dsp:nvSpPr>
        <dsp:cNvPr id="0" name=""/>
        <dsp:cNvSpPr/>
      </dsp:nvSpPr>
      <dsp:spPr>
        <a:xfrm>
          <a:off x="0" y="0"/>
          <a:ext cx="10953827" cy="1543060"/>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fr-FR" sz="4300" kern="1200" dirty="0" smtClean="0"/>
            <a:t>Etablissement Public à Caractères Scientifique et Technologique</a:t>
          </a:r>
          <a:endParaRPr lang="fr-FR" sz="4300" kern="1200" dirty="0"/>
        </a:p>
      </dsp:txBody>
      <dsp:txXfrm>
        <a:off x="0" y="0"/>
        <a:ext cx="10953827" cy="1543060"/>
      </dsp:txXfrm>
    </dsp:sp>
    <dsp:sp modelId="{116B45A4-27F1-45E9-BEB7-0F0AD8E8C3E6}">
      <dsp:nvSpPr>
        <dsp:cNvPr id="0" name=""/>
        <dsp:cNvSpPr/>
      </dsp:nvSpPr>
      <dsp:spPr>
        <a:xfrm>
          <a:off x="5348" y="1543060"/>
          <a:ext cx="3647709" cy="324042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fr-FR" sz="3900" kern="1200" dirty="0" smtClean="0">
              <a:solidFill>
                <a:srgbClr val="000000"/>
              </a:solidFill>
            </a:rPr>
            <a:t>ORDONNANCE N°08 007 /PM-RM  du 26 SEPTEMBRE 2008</a:t>
          </a:r>
          <a:endParaRPr lang="fr-FR" sz="3900" kern="1200" dirty="0">
            <a:solidFill>
              <a:srgbClr val="000000"/>
            </a:solidFill>
          </a:endParaRPr>
        </a:p>
      </dsp:txBody>
      <dsp:txXfrm>
        <a:off x="5348" y="1543060"/>
        <a:ext cx="3647709" cy="3240427"/>
      </dsp:txXfrm>
    </dsp:sp>
    <dsp:sp modelId="{5A1D0438-6086-4D07-871C-EB40D2F8D301}">
      <dsp:nvSpPr>
        <dsp:cNvPr id="0" name=""/>
        <dsp:cNvSpPr/>
      </dsp:nvSpPr>
      <dsp:spPr>
        <a:xfrm>
          <a:off x="3653058" y="1543060"/>
          <a:ext cx="3647709" cy="3240427"/>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fr-FR" sz="3900" kern="1200" dirty="0" smtClean="0">
              <a:solidFill>
                <a:srgbClr val="000000"/>
              </a:solidFill>
            </a:rPr>
            <a:t>DECRET N°08 643  /PM-RM 14 OCTOBRE 2008</a:t>
          </a:r>
          <a:endParaRPr lang="fr-FR" sz="3900" kern="1200" dirty="0">
            <a:solidFill>
              <a:srgbClr val="000000"/>
            </a:solidFill>
          </a:endParaRPr>
        </a:p>
      </dsp:txBody>
      <dsp:txXfrm>
        <a:off x="3653058" y="1543060"/>
        <a:ext cx="3647709" cy="3240427"/>
      </dsp:txXfrm>
    </dsp:sp>
    <dsp:sp modelId="{05703FA1-D9D7-4A7E-8336-2333ACA04F15}">
      <dsp:nvSpPr>
        <dsp:cNvPr id="0" name=""/>
        <dsp:cNvSpPr/>
      </dsp:nvSpPr>
      <dsp:spPr>
        <a:xfrm>
          <a:off x="7300768" y="1543060"/>
          <a:ext cx="3647709" cy="3240427"/>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fr-FR" sz="3900" kern="1200" dirty="0" smtClean="0">
              <a:solidFill>
                <a:srgbClr val="000000"/>
              </a:solidFill>
            </a:rPr>
            <a:t>LOI N° 08-34/4L /ANRM</a:t>
          </a:r>
        </a:p>
        <a:p>
          <a:pPr lvl="0" algn="ctr" defTabSz="1733550">
            <a:lnSpc>
              <a:spcPct val="90000"/>
            </a:lnSpc>
            <a:spcBef>
              <a:spcPct val="0"/>
            </a:spcBef>
            <a:spcAft>
              <a:spcPct val="35000"/>
            </a:spcAft>
          </a:pPr>
          <a:r>
            <a:rPr lang="fr-FR" sz="3900" kern="1200" dirty="0" smtClean="0">
              <a:solidFill>
                <a:srgbClr val="000000"/>
              </a:solidFill>
            </a:rPr>
            <a:t>NOVEMBRE 2008 </a:t>
          </a:r>
          <a:endParaRPr lang="fr-FR" sz="3900" kern="1200" dirty="0">
            <a:solidFill>
              <a:srgbClr val="000000"/>
            </a:solidFill>
          </a:endParaRPr>
        </a:p>
      </dsp:txBody>
      <dsp:txXfrm>
        <a:off x="7300768" y="1543060"/>
        <a:ext cx="3647709" cy="3240427"/>
      </dsp:txXfrm>
    </dsp:sp>
    <dsp:sp modelId="{C42929F8-4CB0-4084-9374-CD2963A98A9B}">
      <dsp:nvSpPr>
        <dsp:cNvPr id="0" name=""/>
        <dsp:cNvSpPr/>
      </dsp:nvSpPr>
      <dsp:spPr>
        <a:xfrm>
          <a:off x="0" y="4783488"/>
          <a:ext cx="10953827" cy="360047"/>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13610-DA4E-4B8F-9FE5-51D25CE78EC0}">
      <dsp:nvSpPr>
        <dsp:cNvPr id="0" name=""/>
        <dsp:cNvSpPr/>
      </dsp:nvSpPr>
      <dsp:spPr>
        <a:xfrm>
          <a:off x="5074870" y="2412743"/>
          <a:ext cx="1851800" cy="18518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b="1" kern="12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PROMOTION ET DÉVELOPPEMENT  DE LA TÉLÉSANTÉ ET DE L’INFORMATIQUE MÉDICALE AU MALI.</a:t>
          </a:r>
          <a:endParaRPr lang="fr-FR" sz="1100" b="1" kern="12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dsp:txBody>
      <dsp:txXfrm>
        <a:off x="5346060" y="2683933"/>
        <a:ext cx="1309420" cy="1309420"/>
      </dsp:txXfrm>
    </dsp:sp>
    <dsp:sp modelId="{9860681A-AE96-492A-933B-AE2993586BE7}">
      <dsp:nvSpPr>
        <dsp:cNvPr id="0" name=""/>
        <dsp:cNvSpPr/>
      </dsp:nvSpPr>
      <dsp:spPr>
        <a:xfrm rot="16200000">
          <a:off x="5803687" y="1737238"/>
          <a:ext cx="394165" cy="62961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a:off x="5862812" y="1922285"/>
        <a:ext cx="275916" cy="377768"/>
      </dsp:txXfrm>
    </dsp:sp>
    <dsp:sp modelId="{616E48D0-0B3A-4D09-B801-6CCA6A9E68E9}">
      <dsp:nvSpPr>
        <dsp:cNvPr id="0" name=""/>
        <dsp:cNvSpPr/>
      </dsp:nvSpPr>
      <dsp:spPr>
        <a:xfrm>
          <a:off x="5167460" y="2415"/>
          <a:ext cx="1666620" cy="1666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RECHERCHE</a:t>
          </a:r>
          <a:endParaRPr lang="fr-FR" sz="1200" b="1" kern="1200" dirty="0">
            <a:latin typeface="Arial" pitchFamily="34" charset="0"/>
            <a:cs typeface="Arial" pitchFamily="34" charset="0"/>
          </a:endParaRPr>
        </a:p>
      </dsp:txBody>
      <dsp:txXfrm>
        <a:off x="5411531" y="246486"/>
        <a:ext cx="1178478" cy="1178478"/>
      </dsp:txXfrm>
    </dsp:sp>
    <dsp:sp modelId="{6CFD8057-6EA0-4947-BB07-53325F9E5324}">
      <dsp:nvSpPr>
        <dsp:cNvPr id="0" name=""/>
        <dsp:cNvSpPr/>
      </dsp:nvSpPr>
      <dsp:spPr>
        <a:xfrm rot="19285714">
          <a:off x="6809591" y="2221656"/>
          <a:ext cx="394165" cy="629612"/>
        </a:xfrm>
        <a:prstGeom prst="rightArrow">
          <a:avLst>
            <a:gd name="adj1" fmla="val 60000"/>
            <a:gd name="adj2" fmla="val 50000"/>
          </a:avLst>
        </a:prstGeom>
        <a:solidFill>
          <a:schemeClr val="accent5">
            <a:hueOff val="-1225557"/>
            <a:satOff val="-170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a:off x="6822490" y="2384442"/>
        <a:ext cx="275916" cy="377768"/>
      </dsp:txXfrm>
    </dsp:sp>
    <dsp:sp modelId="{47CD857A-F2B0-4B10-A374-45E4C5D6099C}">
      <dsp:nvSpPr>
        <dsp:cNvPr id="0" name=""/>
        <dsp:cNvSpPr/>
      </dsp:nvSpPr>
      <dsp:spPr>
        <a:xfrm>
          <a:off x="7124320" y="944789"/>
          <a:ext cx="1666620" cy="1666620"/>
        </a:xfrm>
        <a:prstGeom prst="ellipse">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FORMATION</a:t>
          </a:r>
          <a:endParaRPr lang="fr-FR" sz="1200" b="1" kern="1200" dirty="0">
            <a:latin typeface="Arial" pitchFamily="34" charset="0"/>
            <a:cs typeface="Arial" pitchFamily="34" charset="0"/>
          </a:endParaRPr>
        </a:p>
      </dsp:txBody>
      <dsp:txXfrm>
        <a:off x="7368391" y="1188860"/>
        <a:ext cx="1178478" cy="1178478"/>
      </dsp:txXfrm>
    </dsp:sp>
    <dsp:sp modelId="{5B8F4EFF-84BE-47D4-AED7-5B155FE54CA4}">
      <dsp:nvSpPr>
        <dsp:cNvPr id="0" name=""/>
        <dsp:cNvSpPr/>
      </dsp:nvSpPr>
      <dsp:spPr>
        <a:xfrm rot="771429">
          <a:off x="7058028" y="3310132"/>
          <a:ext cx="394165" cy="629612"/>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a:off x="7059510" y="3422898"/>
        <a:ext cx="275916" cy="377768"/>
      </dsp:txXfrm>
    </dsp:sp>
    <dsp:sp modelId="{462CC8CD-3557-4E02-AE37-134EC324324B}">
      <dsp:nvSpPr>
        <dsp:cNvPr id="0" name=""/>
        <dsp:cNvSpPr/>
      </dsp:nvSpPr>
      <dsp:spPr>
        <a:xfrm>
          <a:off x="7607625" y="3062284"/>
          <a:ext cx="1666620" cy="1666620"/>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BANQUE DE DONNEES</a:t>
          </a:r>
          <a:endParaRPr lang="fr-FR" sz="1200" b="1" kern="1200" dirty="0">
            <a:latin typeface="Arial" pitchFamily="34" charset="0"/>
            <a:cs typeface="Arial" pitchFamily="34" charset="0"/>
          </a:endParaRPr>
        </a:p>
      </dsp:txBody>
      <dsp:txXfrm>
        <a:off x="7851696" y="3306355"/>
        <a:ext cx="1178478" cy="1178478"/>
      </dsp:txXfrm>
    </dsp:sp>
    <dsp:sp modelId="{0E3B7FC0-D644-4DBB-99B1-6F5DA3FB2A22}">
      <dsp:nvSpPr>
        <dsp:cNvPr id="0" name=""/>
        <dsp:cNvSpPr/>
      </dsp:nvSpPr>
      <dsp:spPr>
        <a:xfrm rot="3857143">
          <a:off x="6361922" y="4183022"/>
          <a:ext cx="394165" cy="629612"/>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a:off x="6395393" y="4255675"/>
        <a:ext cx="275916" cy="377768"/>
      </dsp:txXfrm>
    </dsp:sp>
    <dsp:sp modelId="{C2F565DF-85B4-4ECC-BC76-D59A228FBB54}">
      <dsp:nvSpPr>
        <dsp:cNvPr id="0" name=""/>
        <dsp:cNvSpPr/>
      </dsp:nvSpPr>
      <dsp:spPr>
        <a:xfrm>
          <a:off x="6253435" y="4760384"/>
          <a:ext cx="1666620" cy="1666620"/>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COMMUNICATION </a:t>
          </a:r>
          <a:br>
            <a:rPr lang="fr-FR" sz="1200" b="1" kern="1200" dirty="0" smtClean="0">
              <a:latin typeface="Arial" pitchFamily="34" charset="0"/>
              <a:cs typeface="Arial" pitchFamily="34" charset="0"/>
            </a:rPr>
          </a:br>
          <a:r>
            <a:rPr lang="fr-FR" sz="1200" b="1" kern="1200" dirty="0" smtClean="0">
              <a:latin typeface="Arial" pitchFamily="34" charset="0"/>
              <a:cs typeface="Arial" pitchFamily="34" charset="0"/>
            </a:rPr>
            <a:t>SUR  LA TELESANTE</a:t>
          </a:r>
          <a:endParaRPr lang="fr-FR" sz="1200" b="1" kern="1200" dirty="0">
            <a:latin typeface="Arial" pitchFamily="34" charset="0"/>
            <a:cs typeface="Arial" pitchFamily="34" charset="0"/>
          </a:endParaRPr>
        </a:p>
      </dsp:txBody>
      <dsp:txXfrm>
        <a:off x="6497506" y="5004455"/>
        <a:ext cx="1178478" cy="1178478"/>
      </dsp:txXfrm>
    </dsp:sp>
    <dsp:sp modelId="{7DD85605-F661-4128-A169-C8C443E6559A}">
      <dsp:nvSpPr>
        <dsp:cNvPr id="0" name=""/>
        <dsp:cNvSpPr/>
      </dsp:nvSpPr>
      <dsp:spPr>
        <a:xfrm rot="6942857">
          <a:off x="5245453" y="4183022"/>
          <a:ext cx="394165" cy="629612"/>
        </a:xfrm>
        <a:prstGeom prst="rightArrow">
          <a:avLst>
            <a:gd name="adj1" fmla="val 60000"/>
            <a:gd name="adj2" fmla="val 50000"/>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rot="10800000">
        <a:off x="5330231" y="4255675"/>
        <a:ext cx="275916" cy="377768"/>
      </dsp:txXfrm>
    </dsp:sp>
    <dsp:sp modelId="{F2A1B77A-2065-4F23-8027-499DBA52A767}">
      <dsp:nvSpPr>
        <dsp:cNvPr id="0" name=""/>
        <dsp:cNvSpPr/>
      </dsp:nvSpPr>
      <dsp:spPr>
        <a:xfrm>
          <a:off x="4081484" y="4760384"/>
          <a:ext cx="1666620" cy="1666620"/>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1" kern="1200" dirty="0" smtClean="0">
              <a:latin typeface="Arial" pitchFamily="34" charset="0"/>
              <a:cs typeface="Arial" pitchFamily="34" charset="0"/>
            </a:rPr>
            <a:t>HARMONISATION ET STANDARDISATION</a:t>
          </a:r>
          <a:endParaRPr lang="fr-FR" sz="900" b="1" kern="1200" dirty="0">
            <a:latin typeface="Arial" pitchFamily="34" charset="0"/>
            <a:cs typeface="Arial" pitchFamily="34" charset="0"/>
          </a:endParaRPr>
        </a:p>
      </dsp:txBody>
      <dsp:txXfrm>
        <a:off x="4325555" y="5004455"/>
        <a:ext cx="1178478" cy="1178478"/>
      </dsp:txXfrm>
    </dsp:sp>
    <dsp:sp modelId="{43ABBA17-0872-4135-BD95-B5755C00F92B}">
      <dsp:nvSpPr>
        <dsp:cNvPr id="0" name=""/>
        <dsp:cNvSpPr/>
      </dsp:nvSpPr>
      <dsp:spPr>
        <a:xfrm rot="10028571">
          <a:off x="4549347" y="3310132"/>
          <a:ext cx="394165" cy="629612"/>
        </a:xfrm>
        <a:prstGeom prst="rightArrow">
          <a:avLst>
            <a:gd name="adj1" fmla="val 60000"/>
            <a:gd name="adj2" fmla="val 50000"/>
          </a:avLst>
        </a:prstGeom>
        <a:solidFill>
          <a:schemeClr val="accent5">
            <a:hueOff val="-6127787"/>
            <a:satOff val="-8523"/>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rot="10800000">
        <a:off x="4666114" y="3422898"/>
        <a:ext cx="275916" cy="377768"/>
      </dsp:txXfrm>
    </dsp:sp>
    <dsp:sp modelId="{0D1215CA-B8B4-463D-81E6-BD6F6C3C9195}">
      <dsp:nvSpPr>
        <dsp:cNvPr id="0" name=""/>
        <dsp:cNvSpPr/>
      </dsp:nvSpPr>
      <dsp:spPr>
        <a:xfrm>
          <a:off x="2727295" y="3062284"/>
          <a:ext cx="1666620" cy="1666620"/>
        </a:xfrm>
        <a:prstGeom prst="ellipse">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PESTATION DE SERVICES</a:t>
          </a:r>
          <a:endParaRPr lang="fr-FR" sz="1200" b="1" kern="1200" dirty="0">
            <a:latin typeface="Arial" pitchFamily="34" charset="0"/>
            <a:cs typeface="Arial" pitchFamily="34" charset="0"/>
          </a:endParaRPr>
        </a:p>
      </dsp:txBody>
      <dsp:txXfrm>
        <a:off x="2971366" y="3306355"/>
        <a:ext cx="1178478" cy="1178478"/>
      </dsp:txXfrm>
    </dsp:sp>
    <dsp:sp modelId="{F5A8C009-E14C-4E93-94B1-249C231B9B20}">
      <dsp:nvSpPr>
        <dsp:cNvPr id="0" name=""/>
        <dsp:cNvSpPr/>
      </dsp:nvSpPr>
      <dsp:spPr>
        <a:xfrm rot="13114286">
          <a:off x="4797784" y="2221656"/>
          <a:ext cx="394165" cy="629612"/>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b="1" kern="1200">
            <a:latin typeface="Arial" pitchFamily="34" charset="0"/>
            <a:cs typeface="Arial" pitchFamily="34" charset="0"/>
          </a:endParaRPr>
        </a:p>
      </dsp:txBody>
      <dsp:txXfrm rot="10800000">
        <a:off x="4903134" y="2384442"/>
        <a:ext cx="275916" cy="377768"/>
      </dsp:txXfrm>
    </dsp:sp>
    <dsp:sp modelId="{4A343F08-1B22-40B0-B658-B9CAA27B554B}">
      <dsp:nvSpPr>
        <dsp:cNvPr id="0" name=""/>
        <dsp:cNvSpPr/>
      </dsp:nvSpPr>
      <dsp:spPr>
        <a:xfrm>
          <a:off x="3210600" y="944789"/>
          <a:ext cx="1666620" cy="1666620"/>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latin typeface="Arial" pitchFamily="34" charset="0"/>
              <a:cs typeface="Arial" pitchFamily="34" charset="0"/>
            </a:rPr>
            <a:t>APPUI </a:t>
          </a:r>
          <a:br>
            <a:rPr lang="fr-FR" sz="1200" b="1" kern="1200" dirty="0" smtClean="0">
              <a:latin typeface="Arial" pitchFamily="34" charset="0"/>
              <a:cs typeface="Arial" pitchFamily="34" charset="0"/>
            </a:rPr>
          </a:br>
          <a:r>
            <a:rPr lang="fr-FR" sz="1200" b="1" kern="1200" dirty="0" smtClean="0">
              <a:latin typeface="Arial" pitchFamily="34" charset="0"/>
              <a:cs typeface="Arial" pitchFamily="34" charset="0"/>
            </a:rPr>
            <a:t>TECHNIQUE</a:t>
          </a:r>
          <a:endParaRPr lang="fr-FR" sz="1200" b="1" kern="1200" dirty="0">
            <a:latin typeface="Arial" pitchFamily="34" charset="0"/>
            <a:cs typeface="Arial" pitchFamily="34" charset="0"/>
          </a:endParaRPr>
        </a:p>
      </dsp:txBody>
      <dsp:txXfrm>
        <a:off x="3454671" y="1188860"/>
        <a:ext cx="1178478" cy="11784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E6D91-3AC0-4DA0-AF68-9CECC733ED9D}">
      <dsp:nvSpPr>
        <dsp:cNvPr id="0" name=""/>
        <dsp:cNvSpPr/>
      </dsp:nvSpPr>
      <dsp:spPr>
        <a:xfrm>
          <a:off x="4167222" y="0"/>
          <a:ext cx="3286136" cy="3286136"/>
        </a:xfrm>
        <a:prstGeom prst="triangl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CONSEIL D’ADMINISTRATION</a:t>
          </a:r>
          <a:endParaRPr lang="fr-FR" sz="1400" b="1" kern="1200" dirty="0"/>
        </a:p>
      </dsp:txBody>
      <dsp:txXfrm>
        <a:off x="4988756" y="1643068"/>
        <a:ext cx="1643068" cy="1643068"/>
      </dsp:txXfrm>
    </dsp:sp>
    <dsp:sp modelId="{033218FE-8312-43B0-A6CD-F61FDE0F93B1}">
      <dsp:nvSpPr>
        <dsp:cNvPr id="0" name=""/>
        <dsp:cNvSpPr/>
      </dsp:nvSpPr>
      <dsp:spPr>
        <a:xfrm>
          <a:off x="2524154" y="3286136"/>
          <a:ext cx="3286136" cy="3286136"/>
        </a:xfrm>
        <a:prstGeom prst="triangle">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COMITÉ SCIENTIFIQUE ET TECHNIQUE</a:t>
          </a:r>
          <a:endParaRPr lang="fr-FR" sz="1400" b="1" kern="1200" dirty="0"/>
        </a:p>
      </dsp:txBody>
      <dsp:txXfrm>
        <a:off x="3345688" y="4929204"/>
        <a:ext cx="1643068" cy="1643068"/>
      </dsp:txXfrm>
    </dsp:sp>
    <dsp:sp modelId="{409AFF27-9FC0-4A30-A543-94E244A9E90B}">
      <dsp:nvSpPr>
        <dsp:cNvPr id="0" name=""/>
        <dsp:cNvSpPr/>
      </dsp:nvSpPr>
      <dsp:spPr>
        <a:xfrm rot="10800000">
          <a:off x="4167222" y="3286136"/>
          <a:ext cx="3286136" cy="3286136"/>
        </a:xfrm>
        <a:prstGeom prst="triangle">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DIRECTION GÉNÉRALE</a:t>
          </a:r>
          <a:endParaRPr lang="fr-FR" sz="1400" b="1" kern="1200" dirty="0"/>
        </a:p>
      </dsp:txBody>
      <dsp:txXfrm rot="10800000">
        <a:off x="4988756" y="3286136"/>
        <a:ext cx="1643068" cy="1643068"/>
      </dsp:txXfrm>
    </dsp:sp>
    <dsp:sp modelId="{5094AC90-BBF3-4771-8C05-4915992B872B}">
      <dsp:nvSpPr>
        <dsp:cNvPr id="0" name=""/>
        <dsp:cNvSpPr/>
      </dsp:nvSpPr>
      <dsp:spPr>
        <a:xfrm>
          <a:off x="5810290" y="3286136"/>
          <a:ext cx="3286136" cy="3286136"/>
        </a:xfrm>
        <a:prstGeom prst="triangle">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COMITÉ DE GESTION</a:t>
          </a:r>
          <a:endParaRPr lang="fr-FR" sz="1400" b="1" kern="1200" dirty="0"/>
        </a:p>
      </dsp:txBody>
      <dsp:txXfrm>
        <a:off x="6631824" y="4929204"/>
        <a:ext cx="1643068" cy="16430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A0BEF-A412-4328-BB1E-E1E024813191}">
      <dsp:nvSpPr>
        <dsp:cNvPr id="0" name=""/>
        <dsp:cNvSpPr/>
      </dsp:nvSpPr>
      <dsp:spPr>
        <a:xfrm>
          <a:off x="1448391" y="511269"/>
          <a:ext cx="3411365" cy="3411365"/>
        </a:xfrm>
        <a:prstGeom prst="blockArc">
          <a:avLst>
            <a:gd name="adj1" fmla="val 10800000"/>
            <a:gd name="adj2" fmla="val 16200000"/>
            <a:gd name="adj3" fmla="val 4642"/>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7E598CF-6C90-4C42-AFF2-541A8AD8096E}">
      <dsp:nvSpPr>
        <dsp:cNvPr id="0" name=""/>
        <dsp:cNvSpPr/>
      </dsp:nvSpPr>
      <dsp:spPr>
        <a:xfrm>
          <a:off x="1448391" y="511269"/>
          <a:ext cx="3411365" cy="3411365"/>
        </a:xfrm>
        <a:prstGeom prst="blockArc">
          <a:avLst>
            <a:gd name="adj1" fmla="val 5400000"/>
            <a:gd name="adj2" fmla="val 10800000"/>
            <a:gd name="adj3" fmla="val 4642"/>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E5F091C-1EA3-43DE-8998-8BCE39819580}">
      <dsp:nvSpPr>
        <dsp:cNvPr id="0" name=""/>
        <dsp:cNvSpPr/>
      </dsp:nvSpPr>
      <dsp:spPr>
        <a:xfrm>
          <a:off x="1448391" y="511269"/>
          <a:ext cx="3411365" cy="3411365"/>
        </a:xfrm>
        <a:prstGeom prst="blockArc">
          <a:avLst>
            <a:gd name="adj1" fmla="val 0"/>
            <a:gd name="adj2" fmla="val 5400000"/>
            <a:gd name="adj3" fmla="val 4642"/>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EA1FCDB-3C0D-4BD8-AD62-7F0D161E2ED2}">
      <dsp:nvSpPr>
        <dsp:cNvPr id="0" name=""/>
        <dsp:cNvSpPr/>
      </dsp:nvSpPr>
      <dsp:spPr>
        <a:xfrm>
          <a:off x="1448391" y="511269"/>
          <a:ext cx="3411365" cy="3411365"/>
        </a:xfrm>
        <a:prstGeom prst="blockArc">
          <a:avLst>
            <a:gd name="adj1" fmla="val 16200000"/>
            <a:gd name="adj2" fmla="val 0"/>
            <a:gd name="adj3" fmla="val 464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C051C49-790B-411A-AA43-146EE7E9FD53}">
      <dsp:nvSpPr>
        <dsp:cNvPr id="0" name=""/>
        <dsp:cNvSpPr/>
      </dsp:nvSpPr>
      <dsp:spPr>
        <a:xfrm>
          <a:off x="2368635" y="1431514"/>
          <a:ext cx="1570876" cy="1570876"/>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fr-FR" sz="6500" kern="1200" dirty="0" smtClean="0"/>
            <a:t>  </a:t>
          </a:r>
          <a:endParaRPr lang="fr-FR" sz="6500" kern="1200" dirty="0"/>
        </a:p>
      </dsp:txBody>
      <dsp:txXfrm>
        <a:off x="2598684" y="1661563"/>
        <a:ext cx="1110778" cy="1110778"/>
      </dsp:txXfrm>
    </dsp:sp>
    <dsp:sp modelId="{6FADC1AF-D25B-446E-8559-8FCD3492894B}">
      <dsp:nvSpPr>
        <dsp:cNvPr id="0" name=""/>
        <dsp:cNvSpPr/>
      </dsp:nvSpPr>
      <dsp:spPr>
        <a:xfrm>
          <a:off x="2604267" y="1048"/>
          <a:ext cx="1099613" cy="109961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ANTIM</a:t>
          </a:r>
          <a:endParaRPr lang="fr-FR" sz="1400" kern="1200" dirty="0"/>
        </a:p>
      </dsp:txBody>
      <dsp:txXfrm>
        <a:off x="2765302" y="162083"/>
        <a:ext cx="777543" cy="777543"/>
      </dsp:txXfrm>
    </dsp:sp>
    <dsp:sp modelId="{02ED2474-11C4-4D3E-B4B8-744C2EB25311}">
      <dsp:nvSpPr>
        <dsp:cNvPr id="0" name=""/>
        <dsp:cNvSpPr/>
      </dsp:nvSpPr>
      <dsp:spPr>
        <a:xfrm>
          <a:off x="4270363" y="1667145"/>
          <a:ext cx="1099613" cy="1099613"/>
        </a:xfrm>
        <a:prstGeom prst="ellips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AGETIC</a:t>
          </a:r>
          <a:endParaRPr lang="fr-FR" sz="1400" kern="1200" dirty="0"/>
        </a:p>
      </dsp:txBody>
      <dsp:txXfrm>
        <a:off x="4431398" y="1828180"/>
        <a:ext cx="777543" cy="777543"/>
      </dsp:txXfrm>
    </dsp:sp>
    <dsp:sp modelId="{7A86B5D7-C4A8-431C-8D33-06EEA609F3E0}">
      <dsp:nvSpPr>
        <dsp:cNvPr id="0" name=""/>
        <dsp:cNvSpPr/>
      </dsp:nvSpPr>
      <dsp:spPr>
        <a:xfrm>
          <a:off x="2604267" y="3333242"/>
          <a:ext cx="1099613" cy="1099613"/>
        </a:xfrm>
        <a:prstGeom prst="ellips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SOTELMA</a:t>
          </a:r>
          <a:endParaRPr lang="fr-FR" sz="1400" kern="1200" dirty="0"/>
        </a:p>
      </dsp:txBody>
      <dsp:txXfrm>
        <a:off x="2765302" y="3494277"/>
        <a:ext cx="777543" cy="777543"/>
      </dsp:txXfrm>
    </dsp:sp>
    <dsp:sp modelId="{1D7C39E9-1FA7-4E87-BBE0-54AC13D873DE}">
      <dsp:nvSpPr>
        <dsp:cNvPr id="0" name=""/>
        <dsp:cNvSpPr/>
      </dsp:nvSpPr>
      <dsp:spPr>
        <a:xfrm>
          <a:off x="938170" y="1667145"/>
          <a:ext cx="1099613" cy="1099613"/>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ORANGE</a:t>
          </a:r>
          <a:endParaRPr lang="fr-FR" sz="1400" kern="1200" dirty="0"/>
        </a:p>
      </dsp:txBody>
      <dsp:txXfrm>
        <a:off x="1099205" y="1828180"/>
        <a:ext cx="777543" cy="77754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D5FCD5-D0A6-4B94-84F0-376A958ACA5A}" type="datetimeFigureOut">
              <a:rPr lang="fr-FR" smtClean="0"/>
              <a:pPr/>
              <a:t>31/01/17</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2F6102-76BC-445B-AA0B-9C74ED8BE16F}" type="slidenum">
              <a:rPr lang="fr-FR" smtClean="0"/>
              <a:pPr/>
              <a:t>‹#›</a:t>
            </a:fld>
            <a:endParaRPr lang="fr-FR"/>
          </a:p>
        </p:txBody>
      </p:sp>
    </p:spTree>
    <p:extLst>
      <p:ext uri="{BB962C8B-B14F-4D97-AF65-F5344CB8AC3E}">
        <p14:creationId xmlns:p14="http://schemas.microsoft.com/office/powerpoint/2010/main" val="12102877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3B263-561E-4855-9F7F-64D33AADF053}" type="datetimeFigureOut">
              <a:rPr lang="fr-FR" smtClean="0"/>
              <a:pPr/>
              <a:t>31/01/17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7B2EF-5888-4348-863F-2FF927AF84F2}" type="slidenum">
              <a:rPr lang="fr-FR" smtClean="0"/>
              <a:pPr/>
              <a:t>‹#›</a:t>
            </a:fld>
            <a:endParaRPr lang="fr-FR"/>
          </a:p>
        </p:txBody>
      </p:sp>
    </p:spTree>
    <p:extLst>
      <p:ext uri="{BB962C8B-B14F-4D97-AF65-F5344CB8AC3E}">
        <p14:creationId xmlns:p14="http://schemas.microsoft.com/office/powerpoint/2010/main" val="42417890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a:ln/>
        </p:spPr>
      </p:sp>
      <p:sp>
        <p:nvSpPr>
          <p:cNvPr id="23555"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fr-FR"/>
          </a:p>
        </p:txBody>
      </p:sp>
      <p:sp>
        <p:nvSpPr>
          <p:cNvPr id="23556"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fld id="{C522087A-2900-264B-8B4B-2A0DE7DFFED7}" type="slidenum">
              <a:rPr kumimoji="0" lang="en-US"/>
              <a:pPr/>
              <a:t>2</a:t>
            </a:fld>
            <a:endParaRPr kumimoji="0" lang="en-US"/>
          </a:p>
        </p:txBody>
      </p:sp>
      <p:sp>
        <p:nvSpPr>
          <p:cNvPr id="23557" name="Espace réservé du pied de page 1"/>
          <p:cNvSpPr>
            <a:spLocks noGrp="1"/>
          </p:cNvSpPr>
          <p:nvPr>
            <p:ph type="ftr" sz="quarter" idx="4"/>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
        <p:nvSpPr>
          <p:cNvPr id="23558" name="Espace réservé de l'en-tête 2"/>
          <p:cNvSpPr>
            <a:spLocks noGrp="1"/>
          </p:cNvSpPr>
          <p:nvPr>
            <p:ph type="hdr"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Tree>
    <p:extLst>
      <p:ext uri="{BB962C8B-B14F-4D97-AF65-F5344CB8AC3E}">
        <p14:creationId xmlns:p14="http://schemas.microsoft.com/office/powerpoint/2010/main" val="304538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960D4C3-AE9E-094F-B8A9-C58913AC2FF7}" type="slidenum">
              <a:rPr lang="fr-FR" smtClean="0"/>
              <a:pPr/>
              <a:t>30</a:t>
            </a:fld>
            <a:endParaRPr lang="fr-FR"/>
          </a:p>
        </p:txBody>
      </p:sp>
    </p:spTree>
    <p:extLst>
      <p:ext uri="{BB962C8B-B14F-4D97-AF65-F5344CB8AC3E}">
        <p14:creationId xmlns:p14="http://schemas.microsoft.com/office/powerpoint/2010/main" val="191197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960D4C3-AE9E-094F-B8A9-C58913AC2FF7}" type="slidenum">
              <a:rPr lang="fr-FR" smtClean="0"/>
              <a:pPr/>
              <a:t>31</a:t>
            </a:fld>
            <a:endParaRPr lang="fr-FR"/>
          </a:p>
        </p:txBody>
      </p:sp>
    </p:spTree>
    <p:extLst>
      <p:ext uri="{BB962C8B-B14F-4D97-AF65-F5344CB8AC3E}">
        <p14:creationId xmlns:p14="http://schemas.microsoft.com/office/powerpoint/2010/main" val="160375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960D4C3-AE9E-094F-B8A9-C58913AC2FF7}" type="slidenum">
              <a:rPr lang="fr-FR" smtClean="0"/>
              <a:pPr/>
              <a:t>32</a:t>
            </a:fld>
            <a:endParaRPr lang="fr-FR"/>
          </a:p>
        </p:txBody>
      </p:sp>
    </p:spTree>
    <p:extLst>
      <p:ext uri="{BB962C8B-B14F-4D97-AF65-F5344CB8AC3E}">
        <p14:creationId xmlns:p14="http://schemas.microsoft.com/office/powerpoint/2010/main" val="381524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706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ＭＳ Ｐゴシック" charset="0"/>
                <a:cs typeface="ＭＳ Ｐゴシック" charset="0"/>
              </a:defRPr>
            </a:lvl1pPr>
            <a:lvl2pPr marL="804763" indent="-309524" eaLnBrk="0" hangingPunct="0">
              <a:defRPr sz="2600">
                <a:solidFill>
                  <a:schemeClr val="tx1"/>
                </a:solidFill>
                <a:latin typeface="Calibri" charset="0"/>
                <a:ea typeface="ＭＳ Ｐゴシック" charset="0"/>
              </a:defRPr>
            </a:lvl2pPr>
            <a:lvl3pPr marL="1238098" indent="-247620" eaLnBrk="0" hangingPunct="0">
              <a:defRPr sz="2600">
                <a:solidFill>
                  <a:schemeClr val="tx1"/>
                </a:solidFill>
                <a:latin typeface="Calibri" charset="0"/>
                <a:ea typeface="ＭＳ Ｐゴシック" charset="0"/>
              </a:defRPr>
            </a:lvl3pPr>
            <a:lvl4pPr marL="1733337" indent="-247620" eaLnBrk="0" hangingPunct="0">
              <a:defRPr sz="2600">
                <a:solidFill>
                  <a:schemeClr val="tx1"/>
                </a:solidFill>
                <a:latin typeface="Calibri" charset="0"/>
                <a:ea typeface="ＭＳ Ｐゴシック" charset="0"/>
              </a:defRPr>
            </a:lvl4pPr>
            <a:lvl5pPr marL="2228576" indent="-247620" eaLnBrk="0" hangingPunct="0">
              <a:defRPr sz="2600">
                <a:solidFill>
                  <a:schemeClr val="tx1"/>
                </a:solidFill>
                <a:latin typeface="Calibri" charset="0"/>
                <a:ea typeface="ＭＳ Ｐゴシック" charset="0"/>
              </a:defRPr>
            </a:lvl5pPr>
            <a:lvl6pPr marL="2723815" indent="-247620" eaLnBrk="0" fontAlgn="base" hangingPunct="0">
              <a:spcBef>
                <a:spcPct val="0"/>
              </a:spcBef>
              <a:spcAft>
                <a:spcPct val="0"/>
              </a:spcAft>
              <a:defRPr sz="2600">
                <a:solidFill>
                  <a:schemeClr val="tx1"/>
                </a:solidFill>
                <a:latin typeface="Calibri" charset="0"/>
                <a:ea typeface="ＭＳ Ｐゴシック" charset="0"/>
              </a:defRPr>
            </a:lvl6pPr>
            <a:lvl7pPr marL="3219054" indent="-247620" eaLnBrk="0" fontAlgn="base" hangingPunct="0">
              <a:spcBef>
                <a:spcPct val="0"/>
              </a:spcBef>
              <a:spcAft>
                <a:spcPct val="0"/>
              </a:spcAft>
              <a:defRPr sz="2600">
                <a:solidFill>
                  <a:schemeClr val="tx1"/>
                </a:solidFill>
                <a:latin typeface="Calibri" charset="0"/>
                <a:ea typeface="ＭＳ Ｐゴシック" charset="0"/>
              </a:defRPr>
            </a:lvl7pPr>
            <a:lvl8pPr marL="3714293" indent="-247620" eaLnBrk="0" fontAlgn="base" hangingPunct="0">
              <a:spcBef>
                <a:spcPct val="0"/>
              </a:spcBef>
              <a:spcAft>
                <a:spcPct val="0"/>
              </a:spcAft>
              <a:defRPr sz="2600">
                <a:solidFill>
                  <a:schemeClr val="tx1"/>
                </a:solidFill>
                <a:latin typeface="Calibri" charset="0"/>
                <a:ea typeface="ＭＳ Ｐゴシック" charset="0"/>
              </a:defRPr>
            </a:lvl8pPr>
            <a:lvl9pPr marL="4209532" indent="-247620" eaLnBrk="0" fontAlgn="base" hangingPunct="0">
              <a:spcBef>
                <a:spcPct val="0"/>
              </a:spcBef>
              <a:spcAft>
                <a:spcPct val="0"/>
              </a:spcAft>
              <a:defRPr sz="2600">
                <a:solidFill>
                  <a:schemeClr val="tx1"/>
                </a:solidFill>
                <a:latin typeface="Calibri" charset="0"/>
                <a:ea typeface="ＭＳ Ｐゴシック" charset="0"/>
              </a:defRPr>
            </a:lvl9pPr>
          </a:lstStyle>
          <a:p>
            <a:pPr eaLnBrk="1" hangingPunct="1"/>
            <a:fld id="{B7C1A6A2-89EE-6D4B-A536-8D9B3BB12A42}" type="slidenum">
              <a:rPr lang="fr-FR" sz="1300">
                <a:cs typeface="Arial" charset="0"/>
              </a:rPr>
              <a:pPr eaLnBrk="1" hangingPunct="1"/>
              <a:t>35</a:t>
            </a:fld>
            <a:endParaRPr lang="fr-FR" sz="1300">
              <a:cs typeface="Arial" charset="0"/>
            </a:endParaRPr>
          </a:p>
        </p:txBody>
      </p:sp>
    </p:spTree>
    <p:extLst>
      <p:ext uri="{BB962C8B-B14F-4D97-AF65-F5344CB8AC3E}">
        <p14:creationId xmlns:p14="http://schemas.microsoft.com/office/powerpoint/2010/main" val="81014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11878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ＭＳ Ｐゴシック" charset="0"/>
                <a:cs typeface="ＭＳ Ｐゴシック" charset="0"/>
              </a:defRPr>
            </a:lvl1pPr>
            <a:lvl2pPr marL="804763" indent="-309524" eaLnBrk="0" hangingPunct="0">
              <a:defRPr sz="2600">
                <a:solidFill>
                  <a:schemeClr val="tx1"/>
                </a:solidFill>
                <a:latin typeface="Calibri" charset="0"/>
                <a:ea typeface="ＭＳ Ｐゴシック" charset="0"/>
              </a:defRPr>
            </a:lvl2pPr>
            <a:lvl3pPr marL="1238098" indent="-247620" eaLnBrk="0" hangingPunct="0">
              <a:defRPr sz="2600">
                <a:solidFill>
                  <a:schemeClr val="tx1"/>
                </a:solidFill>
                <a:latin typeface="Calibri" charset="0"/>
                <a:ea typeface="ＭＳ Ｐゴシック" charset="0"/>
              </a:defRPr>
            </a:lvl3pPr>
            <a:lvl4pPr marL="1733337" indent="-247620" eaLnBrk="0" hangingPunct="0">
              <a:defRPr sz="2600">
                <a:solidFill>
                  <a:schemeClr val="tx1"/>
                </a:solidFill>
                <a:latin typeface="Calibri" charset="0"/>
                <a:ea typeface="ＭＳ Ｐゴシック" charset="0"/>
              </a:defRPr>
            </a:lvl4pPr>
            <a:lvl5pPr marL="2228576" indent="-247620" eaLnBrk="0" hangingPunct="0">
              <a:defRPr sz="2600">
                <a:solidFill>
                  <a:schemeClr val="tx1"/>
                </a:solidFill>
                <a:latin typeface="Calibri" charset="0"/>
                <a:ea typeface="ＭＳ Ｐゴシック" charset="0"/>
              </a:defRPr>
            </a:lvl5pPr>
            <a:lvl6pPr marL="2723815" indent="-247620" eaLnBrk="0" fontAlgn="base" hangingPunct="0">
              <a:spcBef>
                <a:spcPct val="0"/>
              </a:spcBef>
              <a:spcAft>
                <a:spcPct val="0"/>
              </a:spcAft>
              <a:defRPr sz="2600">
                <a:solidFill>
                  <a:schemeClr val="tx1"/>
                </a:solidFill>
                <a:latin typeface="Calibri" charset="0"/>
                <a:ea typeface="ＭＳ Ｐゴシック" charset="0"/>
              </a:defRPr>
            </a:lvl6pPr>
            <a:lvl7pPr marL="3219054" indent="-247620" eaLnBrk="0" fontAlgn="base" hangingPunct="0">
              <a:spcBef>
                <a:spcPct val="0"/>
              </a:spcBef>
              <a:spcAft>
                <a:spcPct val="0"/>
              </a:spcAft>
              <a:defRPr sz="2600">
                <a:solidFill>
                  <a:schemeClr val="tx1"/>
                </a:solidFill>
                <a:latin typeface="Calibri" charset="0"/>
                <a:ea typeface="ＭＳ Ｐゴシック" charset="0"/>
              </a:defRPr>
            </a:lvl7pPr>
            <a:lvl8pPr marL="3714293" indent="-247620" eaLnBrk="0" fontAlgn="base" hangingPunct="0">
              <a:spcBef>
                <a:spcPct val="0"/>
              </a:spcBef>
              <a:spcAft>
                <a:spcPct val="0"/>
              </a:spcAft>
              <a:defRPr sz="2600">
                <a:solidFill>
                  <a:schemeClr val="tx1"/>
                </a:solidFill>
                <a:latin typeface="Calibri" charset="0"/>
                <a:ea typeface="ＭＳ Ｐゴシック" charset="0"/>
              </a:defRPr>
            </a:lvl8pPr>
            <a:lvl9pPr marL="4209532" indent="-247620" eaLnBrk="0" fontAlgn="base" hangingPunct="0">
              <a:spcBef>
                <a:spcPct val="0"/>
              </a:spcBef>
              <a:spcAft>
                <a:spcPct val="0"/>
              </a:spcAft>
              <a:defRPr sz="2600">
                <a:solidFill>
                  <a:schemeClr val="tx1"/>
                </a:solidFill>
                <a:latin typeface="Calibri" charset="0"/>
                <a:ea typeface="ＭＳ Ｐゴシック" charset="0"/>
              </a:defRPr>
            </a:lvl9pPr>
          </a:lstStyle>
          <a:p>
            <a:pPr eaLnBrk="1" hangingPunct="1"/>
            <a:fld id="{90A58E82-7189-B14F-8B93-C5B55E1C286A}" type="slidenum">
              <a:rPr lang="fr-FR" sz="1300">
                <a:latin typeface="Times New Roman" charset="0"/>
              </a:rPr>
              <a:pPr eaLnBrk="1" hangingPunct="1"/>
              <a:t>36</a:t>
            </a:fld>
            <a:endParaRPr lang="fr-FR" sz="1300">
              <a:latin typeface="Times New Roman" charset="0"/>
            </a:endParaRPr>
          </a:p>
        </p:txBody>
      </p:sp>
    </p:spTree>
    <p:extLst>
      <p:ext uri="{BB962C8B-B14F-4D97-AF65-F5344CB8AC3E}">
        <p14:creationId xmlns:p14="http://schemas.microsoft.com/office/powerpoint/2010/main" val="334324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2996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1418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p>
        </p:txBody>
      </p:sp>
      <p:sp>
        <p:nvSpPr>
          <p:cNvPr id="24580"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fld id="{14BA3ECB-8224-8847-9910-9D7E9EE56259}" type="slidenum">
              <a:rPr kumimoji="0" lang="en-US"/>
              <a:pPr/>
              <a:t>3</a:t>
            </a:fld>
            <a:endParaRPr kumimoji="0" lang="en-US"/>
          </a:p>
        </p:txBody>
      </p:sp>
      <p:sp>
        <p:nvSpPr>
          <p:cNvPr id="24581" name="Espace réservé du pied de page 1"/>
          <p:cNvSpPr>
            <a:spLocks noGrp="1"/>
          </p:cNvSpPr>
          <p:nvPr>
            <p:ph type="ftr" sz="quarter" idx="4"/>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
        <p:nvSpPr>
          <p:cNvPr id="24582" name="Espace réservé de l'en-tête 2"/>
          <p:cNvSpPr>
            <a:spLocks noGrp="1"/>
          </p:cNvSpPr>
          <p:nvPr>
            <p:ph type="hdr"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Tree>
    <p:extLst>
      <p:ext uri="{BB962C8B-B14F-4D97-AF65-F5344CB8AC3E}">
        <p14:creationId xmlns:p14="http://schemas.microsoft.com/office/powerpoint/2010/main" val="31235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a:ln/>
        </p:spPr>
      </p:sp>
      <p:sp>
        <p:nvSpPr>
          <p:cNvPr id="2560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fr-FR"/>
          </a:p>
        </p:txBody>
      </p:sp>
      <p:sp>
        <p:nvSpPr>
          <p:cNvPr id="2560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fld id="{39064DE3-4418-DA44-AFD9-F96C3642B2AA}" type="slidenum">
              <a:rPr kumimoji="0" lang="en-US"/>
              <a:pPr/>
              <a:t>4</a:t>
            </a:fld>
            <a:endParaRPr kumimoji="0" lang="en-US"/>
          </a:p>
        </p:txBody>
      </p:sp>
      <p:sp>
        <p:nvSpPr>
          <p:cNvPr id="25605" name="Espace réservé du pied de page 1"/>
          <p:cNvSpPr>
            <a:spLocks noGrp="1"/>
          </p:cNvSpPr>
          <p:nvPr>
            <p:ph type="ftr" sz="quarter" idx="4"/>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
        <p:nvSpPr>
          <p:cNvPr id="25606" name="Espace réservé de l'en-tête 2"/>
          <p:cNvSpPr>
            <a:spLocks noGrp="1"/>
          </p:cNvSpPr>
          <p:nvPr>
            <p:ph type="hdr"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200">
                <a:solidFill>
                  <a:schemeClr val="tx1"/>
                </a:solidFill>
                <a:latin typeface="Arial" charset="0"/>
                <a:ea typeface="ＭＳ Ｐゴシック" charset="0"/>
                <a:cs typeface="Arial" charset="0"/>
              </a:defRPr>
            </a:lvl1pPr>
            <a:lvl2pPr marL="742950" indent="-285750">
              <a:defRPr kumimoji="1" sz="1200">
                <a:solidFill>
                  <a:schemeClr val="tx1"/>
                </a:solidFill>
                <a:latin typeface="Arial" charset="0"/>
                <a:ea typeface="Arial" charset="0"/>
                <a:cs typeface="Arial" charset="0"/>
              </a:defRPr>
            </a:lvl2pPr>
            <a:lvl3pPr marL="1143000" indent="-228600">
              <a:defRPr kumimoji="1" sz="1200">
                <a:solidFill>
                  <a:schemeClr val="tx1"/>
                </a:solidFill>
                <a:latin typeface="Arial" charset="0"/>
                <a:ea typeface="Arial" charset="0"/>
                <a:cs typeface="Arial" charset="0"/>
              </a:defRPr>
            </a:lvl3pPr>
            <a:lvl4pPr marL="1600200" indent="-228600">
              <a:defRPr kumimoji="1" sz="1200">
                <a:solidFill>
                  <a:schemeClr val="tx1"/>
                </a:solidFill>
                <a:latin typeface="Arial" charset="0"/>
                <a:ea typeface="Arial" charset="0"/>
                <a:cs typeface="Arial" charset="0"/>
              </a:defRPr>
            </a:lvl4pPr>
            <a:lvl5pPr marL="2057400" indent="-228600">
              <a:defRPr kumimoji="1"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kumimoji="1"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kumimoji="1"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kumimoji="1"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kumimoji="1" sz="1200">
                <a:solidFill>
                  <a:schemeClr val="tx1"/>
                </a:solidFill>
                <a:latin typeface="Arial" charset="0"/>
                <a:ea typeface="Arial" charset="0"/>
                <a:cs typeface="Arial" charset="0"/>
              </a:defRPr>
            </a:lvl9pPr>
          </a:lstStyle>
          <a:p>
            <a:endParaRPr kumimoji="0" lang="fr-FR"/>
          </a:p>
        </p:txBody>
      </p:sp>
    </p:spTree>
    <p:extLst>
      <p:ext uri="{BB962C8B-B14F-4D97-AF65-F5344CB8AC3E}">
        <p14:creationId xmlns:p14="http://schemas.microsoft.com/office/powerpoint/2010/main" val="375474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33413" algn="l"/>
                <a:tab pos="1268413" algn="l"/>
                <a:tab pos="1903413" algn="l"/>
                <a:tab pos="2538413" algn="l"/>
              </a:tabLst>
              <a:defRPr>
                <a:solidFill>
                  <a:schemeClr val="tx1"/>
                </a:solidFill>
                <a:latin typeface="Calibri" charset="0"/>
                <a:ea typeface="ＭＳ Ｐゴシック" charset="0"/>
                <a:cs typeface="Arial" charset="0"/>
              </a:defRPr>
            </a:lvl1pPr>
            <a:lvl2pPr marL="742950" indent="-285750" eaLnBrk="0" hangingPunct="0">
              <a:tabLst>
                <a:tab pos="633413" algn="l"/>
                <a:tab pos="1268413" algn="l"/>
                <a:tab pos="1903413" algn="l"/>
                <a:tab pos="2538413" algn="l"/>
              </a:tabLst>
              <a:defRPr>
                <a:solidFill>
                  <a:schemeClr val="tx1"/>
                </a:solidFill>
                <a:latin typeface="Calibri" charset="0"/>
                <a:ea typeface="Arial" charset="0"/>
                <a:cs typeface="Arial" charset="0"/>
              </a:defRPr>
            </a:lvl2pPr>
            <a:lvl3pPr marL="1143000" indent="-228600" eaLnBrk="0" hangingPunct="0">
              <a:tabLst>
                <a:tab pos="633413" algn="l"/>
                <a:tab pos="1268413" algn="l"/>
                <a:tab pos="1903413" algn="l"/>
                <a:tab pos="2538413" algn="l"/>
              </a:tabLst>
              <a:defRPr>
                <a:solidFill>
                  <a:schemeClr val="tx1"/>
                </a:solidFill>
                <a:latin typeface="Calibri" charset="0"/>
                <a:ea typeface="Arial" charset="0"/>
                <a:cs typeface="Arial" charset="0"/>
              </a:defRPr>
            </a:lvl3pPr>
            <a:lvl4pPr marL="1600200" indent="-228600" eaLnBrk="0" hangingPunct="0">
              <a:tabLst>
                <a:tab pos="633413" algn="l"/>
                <a:tab pos="1268413" algn="l"/>
                <a:tab pos="1903413" algn="l"/>
                <a:tab pos="2538413" algn="l"/>
              </a:tabLst>
              <a:defRPr>
                <a:solidFill>
                  <a:schemeClr val="tx1"/>
                </a:solidFill>
                <a:latin typeface="Calibri" charset="0"/>
                <a:ea typeface="Arial" charset="0"/>
                <a:cs typeface="Arial" charset="0"/>
              </a:defRPr>
            </a:lvl4pPr>
            <a:lvl5pPr marL="2057400" indent="-228600" eaLnBrk="0" hangingPunct="0">
              <a:tabLst>
                <a:tab pos="633413" algn="l"/>
                <a:tab pos="1268413" algn="l"/>
                <a:tab pos="1903413" algn="l"/>
                <a:tab pos="2538413" algn="l"/>
              </a:tabLst>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tabLst>
                <a:tab pos="633413" algn="l"/>
                <a:tab pos="1268413" algn="l"/>
                <a:tab pos="1903413" algn="l"/>
                <a:tab pos="2538413" algn="l"/>
              </a:tabLs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tabLst>
                <a:tab pos="633413" algn="l"/>
                <a:tab pos="1268413" algn="l"/>
                <a:tab pos="1903413" algn="l"/>
                <a:tab pos="2538413" algn="l"/>
              </a:tabLs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tabLst>
                <a:tab pos="633413" algn="l"/>
                <a:tab pos="1268413" algn="l"/>
                <a:tab pos="1903413" algn="l"/>
                <a:tab pos="2538413" algn="l"/>
              </a:tabLs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tabLst>
                <a:tab pos="633413" algn="l"/>
                <a:tab pos="1268413" algn="l"/>
                <a:tab pos="1903413" algn="l"/>
                <a:tab pos="2538413" algn="l"/>
              </a:tabLst>
              <a:defRPr>
                <a:solidFill>
                  <a:schemeClr val="tx1"/>
                </a:solidFill>
                <a:latin typeface="Calibri" charset="0"/>
                <a:ea typeface="Arial" charset="0"/>
                <a:cs typeface="Arial" charset="0"/>
              </a:defRPr>
            </a:lvl9pPr>
          </a:lstStyle>
          <a:p>
            <a:pPr eaLnBrk="1">
              <a:lnSpc>
                <a:spcPct val="93000"/>
              </a:lnSpc>
              <a:buClr>
                <a:srgbClr val="000000"/>
              </a:buClr>
              <a:buSzPct val="100000"/>
              <a:buFont typeface="Times New Roman" charset="0"/>
              <a:buNone/>
            </a:pPr>
            <a:fld id="{002C4F31-0823-734B-80C1-0510A1686937}" type="slidenum">
              <a:rPr lang="fr-FR">
                <a:solidFill>
                  <a:srgbClr val="000000"/>
                </a:solidFill>
                <a:latin typeface="Times New Roman" charset="0"/>
                <a:cs typeface="DejaVu Sans" charset="0"/>
              </a:rPr>
              <a:pPr eaLnBrk="1">
                <a:lnSpc>
                  <a:spcPct val="93000"/>
                </a:lnSpc>
                <a:buClr>
                  <a:srgbClr val="000000"/>
                </a:buClr>
                <a:buSzPct val="100000"/>
                <a:buFont typeface="Times New Roman" charset="0"/>
                <a:buNone/>
              </a:pPr>
              <a:t>6</a:t>
            </a:fld>
            <a:endParaRPr lang="fr-FR">
              <a:solidFill>
                <a:srgbClr val="000000"/>
              </a:solidFill>
              <a:latin typeface="Times New Roman" charset="0"/>
              <a:cs typeface="DejaVu Sans" charset="0"/>
            </a:endParaRPr>
          </a:p>
        </p:txBody>
      </p:sp>
      <p:sp>
        <p:nvSpPr>
          <p:cNvPr id="59395"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6" name="Rectangle 2"/>
          <p:cNvSpPr>
            <a:spLocks noGrp="1" noChangeArrowheads="1"/>
          </p:cNvSpPr>
          <p:nvPr>
            <p:ph type="body" idx="1"/>
          </p:nvPr>
        </p:nvSpPr>
        <p:spPr bwMode="auto">
          <a:xfrm>
            <a:off x="685800" y="4343400"/>
            <a:ext cx="5486400" cy="4037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fr-FR">
              <a:latin typeface="Times New Roman" charset="0"/>
            </a:endParaRPr>
          </a:p>
        </p:txBody>
      </p:sp>
    </p:spTree>
    <p:extLst>
      <p:ext uri="{BB962C8B-B14F-4D97-AF65-F5344CB8AC3E}">
        <p14:creationId xmlns:p14="http://schemas.microsoft.com/office/powerpoint/2010/main" val="127327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052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960D4C3-AE9E-094F-B8A9-C58913AC2FF7}" type="slidenum">
              <a:rPr lang="fr-FR" smtClean="0"/>
              <a:pPr/>
              <a:t>24</a:t>
            </a:fld>
            <a:endParaRPr lang="fr-FR"/>
          </a:p>
        </p:txBody>
      </p:sp>
    </p:spTree>
    <p:extLst>
      <p:ext uri="{BB962C8B-B14F-4D97-AF65-F5344CB8AC3E}">
        <p14:creationId xmlns:p14="http://schemas.microsoft.com/office/powerpoint/2010/main" val="29683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ＭＳ Ｐゴシック" charset="0"/>
                <a:cs typeface="ＭＳ Ｐゴシック" charset="0"/>
              </a:defRPr>
            </a:lvl1pPr>
            <a:lvl2pPr marL="804763" indent="-309524" eaLnBrk="0" hangingPunct="0">
              <a:defRPr sz="2600">
                <a:solidFill>
                  <a:schemeClr val="tx1"/>
                </a:solidFill>
                <a:latin typeface="Calibri" charset="0"/>
                <a:ea typeface="ＭＳ Ｐゴシック" charset="0"/>
              </a:defRPr>
            </a:lvl2pPr>
            <a:lvl3pPr marL="1238098" indent="-247620" eaLnBrk="0" hangingPunct="0">
              <a:defRPr sz="2600">
                <a:solidFill>
                  <a:schemeClr val="tx1"/>
                </a:solidFill>
                <a:latin typeface="Calibri" charset="0"/>
                <a:ea typeface="ＭＳ Ｐゴシック" charset="0"/>
              </a:defRPr>
            </a:lvl3pPr>
            <a:lvl4pPr marL="1733337" indent="-247620" eaLnBrk="0" hangingPunct="0">
              <a:defRPr sz="2600">
                <a:solidFill>
                  <a:schemeClr val="tx1"/>
                </a:solidFill>
                <a:latin typeface="Calibri" charset="0"/>
                <a:ea typeface="ＭＳ Ｐゴシック" charset="0"/>
              </a:defRPr>
            </a:lvl4pPr>
            <a:lvl5pPr marL="2228576" indent="-247620" eaLnBrk="0" hangingPunct="0">
              <a:defRPr sz="2600">
                <a:solidFill>
                  <a:schemeClr val="tx1"/>
                </a:solidFill>
                <a:latin typeface="Calibri" charset="0"/>
                <a:ea typeface="ＭＳ Ｐゴシック" charset="0"/>
              </a:defRPr>
            </a:lvl5pPr>
            <a:lvl6pPr marL="2723815" indent="-247620" eaLnBrk="0" fontAlgn="base" hangingPunct="0">
              <a:spcBef>
                <a:spcPct val="0"/>
              </a:spcBef>
              <a:spcAft>
                <a:spcPct val="0"/>
              </a:spcAft>
              <a:defRPr sz="2600">
                <a:solidFill>
                  <a:schemeClr val="tx1"/>
                </a:solidFill>
                <a:latin typeface="Calibri" charset="0"/>
                <a:ea typeface="ＭＳ Ｐゴシック" charset="0"/>
              </a:defRPr>
            </a:lvl6pPr>
            <a:lvl7pPr marL="3219054" indent="-247620" eaLnBrk="0" fontAlgn="base" hangingPunct="0">
              <a:spcBef>
                <a:spcPct val="0"/>
              </a:spcBef>
              <a:spcAft>
                <a:spcPct val="0"/>
              </a:spcAft>
              <a:defRPr sz="2600">
                <a:solidFill>
                  <a:schemeClr val="tx1"/>
                </a:solidFill>
                <a:latin typeface="Calibri" charset="0"/>
                <a:ea typeface="ＭＳ Ｐゴシック" charset="0"/>
              </a:defRPr>
            </a:lvl7pPr>
            <a:lvl8pPr marL="3714293" indent="-247620" eaLnBrk="0" fontAlgn="base" hangingPunct="0">
              <a:spcBef>
                <a:spcPct val="0"/>
              </a:spcBef>
              <a:spcAft>
                <a:spcPct val="0"/>
              </a:spcAft>
              <a:defRPr sz="2600">
                <a:solidFill>
                  <a:schemeClr val="tx1"/>
                </a:solidFill>
                <a:latin typeface="Calibri" charset="0"/>
                <a:ea typeface="ＭＳ Ｐゴシック" charset="0"/>
              </a:defRPr>
            </a:lvl8pPr>
            <a:lvl9pPr marL="4209532" indent="-247620" eaLnBrk="0" fontAlgn="base" hangingPunct="0">
              <a:spcBef>
                <a:spcPct val="0"/>
              </a:spcBef>
              <a:spcAft>
                <a:spcPct val="0"/>
              </a:spcAft>
              <a:defRPr sz="2600">
                <a:solidFill>
                  <a:schemeClr val="tx1"/>
                </a:solidFill>
                <a:latin typeface="Calibri" charset="0"/>
                <a:ea typeface="ＭＳ Ｐゴシック" charset="0"/>
              </a:defRPr>
            </a:lvl9pPr>
          </a:lstStyle>
          <a:p>
            <a:pPr eaLnBrk="1" hangingPunct="1"/>
            <a:fld id="{0D4F1814-FC23-3442-B8CA-20E509E0C353}" type="slidenum">
              <a:rPr lang="fr-FR" sz="1300">
                <a:latin typeface="Times New Roman" charset="0"/>
              </a:rPr>
              <a:pPr eaLnBrk="1" hangingPunct="1"/>
              <a:t>25</a:t>
            </a:fld>
            <a:endParaRPr lang="fr-FR" sz="1300">
              <a:latin typeface="Times New Roman" charset="0"/>
            </a:endParaRPr>
          </a:p>
        </p:txBody>
      </p:sp>
      <p:sp>
        <p:nvSpPr>
          <p:cNvPr id="32771" name="Text Box 1"/>
          <p:cNvSpPr txBox="1">
            <a:spLocks noChangeArrowheads="1"/>
          </p:cNvSpPr>
          <p:nvPr/>
        </p:nvSpPr>
        <p:spPr bwMode="auto">
          <a:xfrm>
            <a:off x="907133" y="767596"/>
            <a:ext cx="5283392" cy="3839757"/>
          </a:xfrm>
          <a:prstGeom prst="rect">
            <a:avLst/>
          </a:prstGeom>
          <a:solidFill>
            <a:srgbClr val="FFFFFF"/>
          </a:solidFill>
          <a:ln w="9525">
            <a:solidFill>
              <a:srgbClr val="000000"/>
            </a:solidFill>
            <a:miter lim="800000"/>
            <a:headEnd/>
            <a:tailEnd/>
          </a:ln>
        </p:spPr>
        <p:txBody>
          <a:bodyPr wrap="none" lIns="99048" tIns="49524" rIns="99048" bIns="49524"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fr-FR" sz="1900"/>
          </a:p>
        </p:txBody>
      </p:sp>
      <p:sp>
        <p:nvSpPr>
          <p:cNvPr id="32772" name="Rectangle 2"/>
          <p:cNvSpPr>
            <a:spLocks noGrp="1" noChangeArrowheads="1"/>
          </p:cNvSpPr>
          <p:nvPr>
            <p:ph type="body"/>
          </p:nvPr>
        </p:nvSpPr>
        <p:spPr bwMode="auto">
          <a:xfrm>
            <a:off x="946574" y="4861442"/>
            <a:ext cx="5204510" cy="4703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fr-FR">
              <a:latin typeface="Calibri" charset="0"/>
            </a:endParaRPr>
          </a:p>
        </p:txBody>
      </p:sp>
    </p:spTree>
    <p:extLst>
      <p:ext uri="{BB962C8B-B14F-4D97-AF65-F5344CB8AC3E}">
        <p14:creationId xmlns:p14="http://schemas.microsoft.com/office/powerpoint/2010/main" val="307024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960D4C3-AE9E-094F-B8A9-C58913AC2FF7}" type="slidenum">
              <a:rPr lang="fr-FR" smtClean="0"/>
              <a:pPr/>
              <a:t>27</a:t>
            </a:fld>
            <a:endParaRPr lang="fr-FR"/>
          </a:p>
        </p:txBody>
      </p:sp>
    </p:spTree>
    <p:extLst>
      <p:ext uri="{BB962C8B-B14F-4D97-AF65-F5344CB8AC3E}">
        <p14:creationId xmlns:p14="http://schemas.microsoft.com/office/powerpoint/2010/main" val="139749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dirty="0">
              <a:latin typeface="Calibri" charset="0"/>
            </a:endParaRPr>
          </a:p>
        </p:txBody>
      </p:sp>
      <p:sp>
        <p:nvSpPr>
          <p:cNvPr id="686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ＭＳ Ｐゴシック" charset="0"/>
                <a:cs typeface="ＭＳ Ｐゴシック" charset="0"/>
              </a:defRPr>
            </a:lvl1pPr>
            <a:lvl2pPr marL="804763" indent="-309524" eaLnBrk="0" hangingPunct="0">
              <a:defRPr sz="2600">
                <a:solidFill>
                  <a:schemeClr val="tx1"/>
                </a:solidFill>
                <a:latin typeface="Calibri" charset="0"/>
                <a:ea typeface="ＭＳ Ｐゴシック" charset="0"/>
              </a:defRPr>
            </a:lvl2pPr>
            <a:lvl3pPr marL="1238098" indent="-247620" eaLnBrk="0" hangingPunct="0">
              <a:defRPr sz="2600">
                <a:solidFill>
                  <a:schemeClr val="tx1"/>
                </a:solidFill>
                <a:latin typeface="Calibri" charset="0"/>
                <a:ea typeface="ＭＳ Ｐゴシック" charset="0"/>
              </a:defRPr>
            </a:lvl3pPr>
            <a:lvl4pPr marL="1733337" indent="-247620" eaLnBrk="0" hangingPunct="0">
              <a:defRPr sz="2600">
                <a:solidFill>
                  <a:schemeClr val="tx1"/>
                </a:solidFill>
                <a:latin typeface="Calibri" charset="0"/>
                <a:ea typeface="ＭＳ Ｐゴシック" charset="0"/>
              </a:defRPr>
            </a:lvl4pPr>
            <a:lvl5pPr marL="2228576" indent="-247620" eaLnBrk="0" hangingPunct="0">
              <a:defRPr sz="2600">
                <a:solidFill>
                  <a:schemeClr val="tx1"/>
                </a:solidFill>
                <a:latin typeface="Calibri" charset="0"/>
                <a:ea typeface="ＭＳ Ｐゴシック" charset="0"/>
              </a:defRPr>
            </a:lvl5pPr>
            <a:lvl6pPr marL="2723815" indent="-247620" eaLnBrk="0" fontAlgn="base" hangingPunct="0">
              <a:spcBef>
                <a:spcPct val="0"/>
              </a:spcBef>
              <a:spcAft>
                <a:spcPct val="0"/>
              </a:spcAft>
              <a:defRPr sz="2600">
                <a:solidFill>
                  <a:schemeClr val="tx1"/>
                </a:solidFill>
                <a:latin typeface="Calibri" charset="0"/>
                <a:ea typeface="ＭＳ Ｐゴシック" charset="0"/>
              </a:defRPr>
            </a:lvl6pPr>
            <a:lvl7pPr marL="3219054" indent="-247620" eaLnBrk="0" fontAlgn="base" hangingPunct="0">
              <a:spcBef>
                <a:spcPct val="0"/>
              </a:spcBef>
              <a:spcAft>
                <a:spcPct val="0"/>
              </a:spcAft>
              <a:defRPr sz="2600">
                <a:solidFill>
                  <a:schemeClr val="tx1"/>
                </a:solidFill>
                <a:latin typeface="Calibri" charset="0"/>
                <a:ea typeface="ＭＳ Ｐゴシック" charset="0"/>
              </a:defRPr>
            </a:lvl7pPr>
            <a:lvl8pPr marL="3714293" indent="-247620" eaLnBrk="0" fontAlgn="base" hangingPunct="0">
              <a:spcBef>
                <a:spcPct val="0"/>
              </a:spcBef>
              <a:spcAft>
                <a:spcPct val="0"/>
              </a:spcAft>
              <a:defRPr sz="2600">
                <a:solidFill>
                  <a:schemeClr val="tx1"/>
                </a:solidFill>
                <a:latin typeface="Calibri" charset="0"/>
                <a:ea typeface="ＭＳ Ｐゴシック" charset="0"/>
              </a:defRPr>
            </a:lvl8pPr>
            <a:lvl9pPr marL="4209532" indent="-247620" eaLnBrk="0" fontAlgn="base" hangingPunct="0">
              <a:spcBef>
                <a:spcPct val="0"/>
              </a:spcBef>
              <a:spcAft>
                <a:spcPct val="0"/>
              </a:spcAft>
              <a:defRPr sz="2600">
                <a:solidFill>
                  <a:schemeClr val="tx1"/>
                </a:solidFill>
                <a:latin typeface="Calibri" charset="0"/>
                <a:ea typeface="ＭＳ Ｐゴシック" charset="0"/>
              </a:defRPr>
            </a:lvl9pPr>
          </a:lstStyle>
          <a:p>
            <a:pPr eaLnBrk="1" hangingPunct="1"/>
            <a:fld id="{BCFA84A1-E09A-DF49-B932-68AFCACBAC04}" type="slidenum">
              <a:rPr lang="fr-FR" sz="1300">
                <a:latin typeface="Times New Roman" charset="0"/>
              </a:rPr>
              <a:pPr eaLnBrk="1" hangingPunct="1"/>
              <a:t>28</a:t>
            </a:fld>
            <a:endParaRPr lang="fr-FR" sz="1300">
              <a:latin typeface="Times New Roman" charset="0"/>
            </a:endParaRPr>
          </a:p>
        </p:txBody>
      </p:sp>
    </p:spTree>
    <p:extLst>
      <p:ext uri="{BB962C8B-B14F-4D97-AF65-F5344CB8AC3E}">
        <p14:creationId xmlns:p14="http://schemas.microsoft.com/office/powerpoint/2010/main" val="2782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838200" y="6356350"/>
            <a:ext cx="965200" cy="365125"/>
          </a:xfrm>
        </p:spPr>
        <p:txBody>
          <a:bodyPr/>
          <a:lstStyle/>
          <a:p>
            <a:fld id="{DCB24EB1-BAD2-4717-956E-700F0E1EAE1A}" type="datetime1">
              <a:rPr lang="fr-FR" smtClean="0"/>
              <a:pPr/>
              <a:t>31/01/17</a:t>
            </a:fld>
            <a:endParaRPr lang="fr-FR"/>
          </a:p>
        </p:txBody>
      </p:sp>
      <p:sp>
        <p:nvSpPr>
          <p:cNvPr id="5" name="Espace réservé du pied de page 4"/>
          <p:cNvSpPr>
            <a:spLocks noGrp="1"/>
          </p:cNvSpPr>
          <p:nvPr>
            <p:ph type="ftr" sz="quarter" idx="11"/>
          </p:nvPr>
        </p:nvSpPr>
        <p:spPr>
          <a:xfrm>
            <a:off x="2696549" y="6356350"/>
            <a:ext cx="7857151" cy="365125"/>
          </a:xfrm>
        </p:spPr>
        <p:txBody>
          <a:bodyPr/>
          <a:lstStyle>
            <a:lvl1pPr>
              <a:defRPr sz="1100"/>
            </a:lvl1pPr>
          </a:lstStyle>
          <a:p>
            <a:r>
              <a:rPr lang="fr-FR" sz="1050" smtClean="0"/>
              <a:t>Agence Nationale de Télésanté et d’Informatique Médicale ANTIM - Hamdallaye ACI 2000, Rue : 340, Porte : 541  Tél : 00223.20.22.38.44 Fax : 00223.20.22.38.41/00223.20.22.38.44 - E-mail : antim@sante.gov.ml – Site web : www.sante.gov.ml </a:t>
            </a:r>
            <a:endParaRPr lang="fr-FR" sz="1050" dirty="0"/>
          </a:p>
        </p:txBody>
      </p:sp>
      <p:sp>
        <p:nvSpPr>
          <p:cNvPr id="6" name="Espace réservé du numéro de diapositive 5"/>
          <p:cNvSpPr>
            <a:spLocks noGrp="1"/>
          </p:cNvSpPr>
          <p:nvPr>
            <p:ph type="sldNum" sz="quarter" idx="12"/>
          </p:nvPr>
        </p:nvSpPr>
        <p:spPr>
          <a:xfrm>
            <a:off x="10668000" y="6356350"/>
            <a:ext cx="685800" cy="365125"/>
          </a:xfrm>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321436301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96426AB-90CF-4CCD-A028-D608DCFB6C5F}"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115870135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EE70B7-5CC1-403B-BA84-0DEB95170ABB}"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1148624073"/>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08641" y="273629"/>
            <a:ext cx="10968960" cy="114348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608640" y="1604330"/>
            <a:ext cx="5391360" cy="4524955"/>
          </a:xfrm>
        </p:spPr>
        <p:txBody>
          <a:bodyPr rtlCol="0">
            <a:normAutofit/>
          </a:bodyPr>
          <a:lstStyle/>
          <a:p>
            <a:pPr lvl="0"/>
            <a:endParaRPr lang="fr-FR" noProof="0" smtClean="0"/>
          </a:p>
        </p:txBody>
      </p:sp>
      <p:sp>
        <p:nvSpPr>
          <p:cNvPr id="4" name="Espace réservé du texte 3"/>
          <p:cNvSpPr>
            <a:spLocks noGrp="1"/>
          </p:cNvSpPr>
          <p:nvPr>
            <p:ph type="body" sz="half" idx="2"/>
          </p:nvPr>
        </p:nvSpPr>
        <p:spPr>
          <a:xfrm>
            <a:off x="6184321" y="1604330"/>
            <a:ext cx="5393280" cy="452495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a:xfrm>
            <a:off x="609600" y="6246814"/>
            <a:ext cx="2836333" cy="471487"/>
          </a:xfrm>
        </p:spPr>
        <p:txBody>
          <a:bodyPr/>
          <a:lstStyle>
            <a:lvl1pPr>
              <a:defRPr/>
            </a:lvl1pPr>
          </a:lstStyle>
          <a:p>
            <a:fld id="{E9883639-D085-934C-B58F-04488A42CB15}" type="datetime1">
              <a:rPr lang="fr-FR"/>
              <a:pPr/>
              <a:t>31/01/17</a:t>
            </a:fld>
            <a:endParaRPr lang="fr-FR"/>
          </a:p>
        </p:txBody>
      </p:sp>
      <p:sp>
        <p:nvSpPr>
          <p:cNvPr id="6" name="Espace réservé du pied de page 5"/>
          <p:cNvSpPr>
            <a:spLocks noGrp="1"/>
          </p:cNvSpPr>
          <p:nvPr>
            <p:ph type="ftr" idx="11"/>
          </p:nvPr>
        </p:nvSpPr>
        <p:spPr>
          <a:xfrm>
            <a:off x="4169834" y="6246814"/>
            <a:ext cx="3862917" cy="471487"/>
          </a:xfrm>
        </p:spPr>
        <p:txBody>
          <a:bodyPr/>
          <a:lstStyle>
            <a:lvl1pPr>
              <a:defRPr/>
            </a:lvl1pPr>
          </a:lstStyle>
          <a:p>
            <a:r>
              <a:rPr lang="fr-FR"/>
              <a:t>Ministère de la Santé | www.sante.sante.gov | Agence Nationale de Télésanté et d'Informatique Médicale |</a:t>
            </a:r>
          </a:p>
        </p:txBody>
      </p:sp>
      <p:sp>
        <p:nvSpPr>
          <p:cNvPr id="7" name="Espace réservé du numéro de diapositive 6"/>
          <p:cNvSpPr>
            <a:spLocks noGrp="1"/>
          </p:cNvSpPr>
          <p:nvPr>
            <p:ph type="sldNum" idx="12"/>
          </p:nvPr>
        </p:nvSpPr>
        <p:spPr>
          <a:xfrm>
            <a:off x="8739718" y="6246814"/>
            <a:ext cx="2838449" cy="471487"/>
          </a:xfrm>
        </p:spPr>
        <p:txBody>
          <a:bodyPr/>
          <a:lstStyle>
            <a:lvl1pPr>
              <a:defRPr/>
            </a:lvl1pPr>
          </a:lstStyle>
          <a:p>
            <a:fld id="{AB215A37-CB22-634D-B399-542DDCD4CEA0}" type="slidenum">
              <a:rPr lang="fr-FR"/>
              <a:pPr/>
              <a:t>‹#›</a:t>
            </a:fld>
            <a:endParaRPr lang="fr-FR"/>
          </a:p>
        </p:txBody>
      </p:sp>
    </p:spTree>
    <p:extLst>
      <p:ext uri="{BB962C8B-B14F-4D97-AF65-F5344CB8AC3E}">
        <p14:creationId xmlns:p14="http://schemas.microsoft.com/office/powerpoint/2010/main" val="1314783572"/>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D5B64C-5328-4703-B8AF-AE9EDA3B93D3}"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113161089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08F6F8E-7E93-42B5-91F2-31767AC1B08B}"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99069973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2A465ED-07AD-4318-B020-AA8F4B209125}"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315621483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7DF5FC7-D91C-49BB-B518-0A9636C6718A}" type="datetime1">
              <a:rPr lang="fr-FR" smtClean="0"/>
              <a:pPr/>
              <a:t>31/01/17</a:t>
            </a:fld>
            <a:endParaRPr lang="fr-FR"/>
          </a:p>
        </p:txBody>
      </p:sp>
      <p:sp>
        <p:nvSpPr>
          <p:cNvPr id="8" name="Espace réservé du pied de page 7"/>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9" name="Espace réservé du numéro de diapositive 8"/>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129379314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87310C3-12A4-4D0D-9819-ED4BBF5D225D}" type="datetime1">
              <a:rPr lang="fr-FR" smtClean="0"/>
              <a:pPr/>
              <a:t>31/01/17</a:t>
            </a:fld>
            <a:endParaRPr lang="fr-FR"/>
          </a:p>
        </p:txBody>
      </p:sp>
      <p:sp>
        <p:nvSpPr>
          <p:cNvPr id="4" name="Espace réservé du pied de page 3"/>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5" name="Espace réservé du numéro de diapositive 4"/>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356816361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A6C35DB-5307-4DBF-9801-3ED47D999ABD}" type="datetime1">
              <a:rPr lang="fr-FR" smtClean="0"/>
              <a:pPr/>
              <a:t>31/01/17</a:t>
            </a:fld>
            <a:endParaRPr lang="fr-FR"/>
          </a:p>
        </p:txBody>
      </p:sp>
      <p:sp>
        <p:nvSpPr>
          <p:cNvPr id="3" name="Espace réservé du pied de page 2"/>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4" name="Espace réservé du numéro de diapositive 3"/>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300129352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2A11000-0708-4A72-A6FC-B395654289CC}"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238250497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C8A4434-8E28-42A8-A39A-06BF4089C4B5}"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a:t>
            </a:fld>
            <a:endParaRPr lang="fr-FR"/>
          </a:p>
        </p:txBody>
      </p:sp>
    </p:spTree>
    <p:extLst>
      <p:ext uri="{BB962C8B-B14F-4D97-AF65-F5344CB8AC3E}">
        <p14:creationId xmlns:p14="http://schemas.microsoft.com/office/powerpoint/2010/main" val="275947907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hyperlink" Target="mailto:antim@sante.gov.ml" TargetMode="External"/><Relationship Id="rId15" Type="http://schemas.openxmlformats.org/officeDocument/2006/relationships/hyperlink" Target="http://www.sante.gov.ml/" TargetMode="Externa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9779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6831C-F2F2-4BD8-87BC-AA0D17190DD9}" type="datetime1">
              <a:rPr lang="fr-FR" smtClean="0"/>
              <a:pPr/>
              <a:t>31/01/17</a:t>
            </a:fld>
            <a:endParaRPr lang="fr-FR"/>
          </a:p>
        </p:txBody>
      </p:sp>
      <p:sp>
        <p:nvSpPr>
          <p:cNvPr id="5" name="Espace réservé du pied de page 4"/>
          <p:cNvSpPr>
            <a:spLocks noGrp="1"/>
          </p:cNvSpPr>
          <p:nvPr>
            <p:ph type="ftr" sz="quarter" idx="3"/>
          </p:nvPr>
        </p:nvSpPr>
        <p:spPr>
          <a:xfrm>
            <a:off x="2683849" y="6356350"/>
            <a:ext cx="7869851"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fr-FR" b="1" i="1" dirty="0" smtClean="0">
                <a:solidFill>
                  <a:schemeClr val="tx2">
                    <a:lumMod val="60000"/>
                    <a:lumOff val="40000"/>
                  </a:schemeClr>
                </a:solidFill>
              </a:rPr>
              <a:t>Agence Nationale de Télésanté et d’Informatique Médicale ANTIM - </a:t>
            </a:r>
            <a:r>
              <a:rPr lang="fr-FR" b="1" i="1" dirty="0" err="1" smtClean="0">
                <a:solidFill>
                  <a:schemeClr val="tx2">
                    <a:lumMod val="60000"/>
                    <a:lumOff val="40000"/>
                  </a:schemeClr>
                </a:solidFill>
              </a:rPr>
              <a:t>Hamdallaye</a:t>
            </a:r>
            <a:r>
              <a:rPr lang="fr-FR" b="1" i="1" dirty="0" smtClean="0">
                <a:solidFill>
                  <a:schemeClr val="tx2">
                    <a:lumMod val="60000"/>
                    <a:lumOff val="40000"/>
                  </a:schemeClr>
                </a:solidFill>
              </a:rPr>
              <a:t> ACI 2000, Rue : 340, Porte : 541 </a:t>
            </a:r>
            <a:br>
              <a:rPr lang="fr-FR" b="1" i="1" dirty="0" smtClean="0">
                <a:solidFill>
                  <a:schemeClr val="tx2">
                    <a:lumMod val="60000"/>
                    <a:lumOff val="40000"/>
                  </a:schemeClr>
                </a:solidFill>
              </a:rPr>
            </a:br>
            <a:r>
              <a:rPr lang="fr-FR" b="1" i="1" dirty="0" smtClean="0">
                <a:solidFill>
                  <a:schemeClr val="tx2">
                    <a:lumMod val="60000"/>
                    <a:lumOff val="40000"/>
                  </a:schemeClr>
                </a:solidFill>
              </a:rPr>
              <a:t>Tél : 00223.20.22.38.44 Fax : 00223.20.22.38.41/00223.20.22.38.44 - E-mail : </a:t>
            </a:r>
            <a:r>
              <a:rPr lang="fr-FR" b="1" i="1" dirty="0" smtClean="0">
                <a:solidFill>
                  <a:schemeClr val="tx2">
                    <a:lumMod val="60000"/>
                    <a:lumOff val="40000"/>
                  </a:schemeClr>
                </a:solidFill>
                <a:hlinkClick r:id="rId14"/>
              </a:rPr>
              <a:t>antim@sante.gov.ml</a:t>
            </a:r>
            <a:r>
              <a:rPr lang="fr-FR" b="1" i="1" dirty="0" smtClean="0">
                <a:solidFill>
                  <a:schemeClr val="tx2">
                    <a:lumMod val="60000"/>
                    <a:lumOff val="40000"/>
                  </a:schemeClr>
                </a:solidFill>
              </a:rPr>
              <a:t> – Site web : </a:t>
            </a:r>
            <a:r>
              <a:rPr lang="fr-FR" b="1" i="1" dirty="0" smtClean="0">
                <a:solidFill>
                  <a:schemeClr val="tx2">
                    <a:lumMod val="60000"/>
                    <a:lumOff val="40000"/>
                  </a:schemeClr>
                </a:solidFill>
                <a:hlinkClick r:id="rId15"/>
              </a:rPr>
              <a:t>www.sante.gov.ml</a:t>
            </a:r>
            <a:endParaRPr lang="fr-FR" sz="1000" dirty="0" smtClean="0"/>
          </a:p>
          <a:p>
            <a:endParaRPr lang="fr-FR" sz="1200" dirty="0"/>
          </a:p>
        </p:txBody>
      </p:sp>
      <p:sp>
        <p:nvSpPr>
          <p:cNvPr id="6" name="Espace réservé du numéro de diapositive 5"/>
          <p:cNvSpPr>
            <a:spLocks noGrp="1"/>
          </p:cNvSpPr>
          <p:nvPr>
            <p:ph type="sldNum" sz="quarter" idx="4"/>
          </p:nvPr>
        </p:nvSpPr>
        <p:spPr>
          <a:xfrm>
            <a:off x="10642600" y="6356350"/>
            <a:ext cx="711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A7606-FCA8-477D-A586-73F3974BEB06}" type="slidenum">
              <a:rPr lang="fr-FR" smtClean="0"/>
              <a:pPr/>
              <a:t>‹#›</a:t>
            </a:fld>
            <a:endParaRPr lang="fr-FR"/>
          </a:p>
        </p:txBody>
      </p:sp>
      <p:pic>
        <p:nvPicPr>
          <p:cNvPr id="7" name="Image 6" descr="Logo ANTIM.png"/>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914462" y="6289271"/>
            <a:ext cx="671025" cy="514727"/>
          </a:xfrm>
          <a:prstGeom prst="rect">
            <a:avLst/>
          </a:prstGeom>
        </p:spPr>
      </p:pic>
    </p:spTree>
    <p:extLst>
      <p:ext uri="{BB962C8B-B14F-4D97-AF65-F5344CB8AC3E}">
        <p14:creationId xmlns:p14="http://schemas.microsoft.com/office/powerpoint/2010/main" val="27379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14.wmf"/><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0" Type="http://schemas.openxmlformats.org/officeDocument/2006/relationships/image" Target="../media/image30.jpeg"/><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nisi.sante.gov.ml/" TargetMode="Externa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dent.sante.gov.ml/" TargetMode="Externa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hyperlink" Target="http://snisi.sante.gov.ml/login/?next=/" TargetMode="External"/><Relationship Id="rId4" Type="http://schemas.openxmlformats.org/officeDocument/2006/relationships/hyperlink" Target="http://ident.sante.gov.ml/" TargetMode="External"/><Relationship Id="rId5" Type="http://schemas.openxmlformats.org/officeDocument/2006/relationships/hyperlink" Target="http://base.cnom.sante.gov.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ctrTitle"/>
          </p:nvPr>
        </p:nvSpPr>
        <p:spPr>
          <a:xfrm>
            <a:off x="804908" y="1182224"/>
            <a:ext cx="10363200" cy="1849225"/>
          </a:xfrm>
        </p:spPr>
        <p:txBody>
          <a:bodyPr>
            <a:normAutofit/>
          </a:bodyPr>
          <a:lstStyle/>
          <a:p>
            <a:pPr eaLnBrk="1" hangingPunct="1"/>
            <a:r>
              <a:rPr lang="fr-FR" dirty="0" smtClean="0">
                <a:latin typeface="Calibri" charset="0"/>
              </a:rPr>
              <a:t>SANTE NUMERIQUE AU MALI</a:t>
            </a:r>
            <a:endParaRPr lang="fr-FR" dirty="0">
              <a:latin typeface="Calibri" charset="0"/>
            </a:endParaRPr>
          </a:p>
        </p:txBody>
      </p:sp>
      <p:sp>
        <p:nvSpPr>
          <p:cNvPr id="3" name="Sous-titre 2"/>
          <p:cNvSpPr>
            <a:spLocks noGrp="1"/>
          </p:cNvSpPr>
          <p:nvPr>
            <p:ph type="subTitle" idx="1"/>
          </p:nvPr>
        </p:nvSpPr>
        <p:spPr>
          <a:xfrm>
            <a:off x="624418" y="3929063"/>
            <a:ext cx="10943167" cy="1516062"/>
          </a:xfrm>
          <a:solidFill>
            <a:srgbClr val="00B0F0"/>
          </a:solidFill>
        </p:spPr>
        <p:txBody>
          <a:bodyPr>
            <a:normAutofit/>
          </a:bodyPr>
          <a:lstStyle/>
          <a:p>
            <a:pPr eaLnBrk="1" hangingPunct="1">
              <a:lnSpc>
                <a:spcPct val="80000"/>
              </a:lnSpc>
            </a:pPr>
            <a:r>
              <a:rPr lang="fr-FR" sz="2000" dirty="0">
                <a:solidFill>
                  <a:srgbClr val="000000"/>
                </a:solidFill>
                <a:latin typeface="Calibri" charset="0"/>
              </a:rPr>
              <a:t>Dr Ousmane LY,</a:t>
            </a:r>
          </a:p>
          <a:p>
            <a:pPr eaLnBrk="1" hangingPunct="1">
              <a:lnSpc>
                <a:spcPct val="80000"/>
              </a:lnSpc>
            </a:pPr>
            <a:r>
              <a:rPr lang="fr-FR" sz="2000" dirty="0">
                <a:solidFill>
                  <a:srgbClr val="000000"/>
                </a:solidFill>
                <a:latin typeface="Calibri" charset="0"/>
              </a:rPr>
              <a:t>Directeur </a:t>
            </a:r>
            <a:r>
              <a:rPr lang="fr-FR" sz="2000" dirty="0" smtClean="0">
                <a:solidFill>
                  <a:srgbClr val="000000"/>
                </a:solidFill>
                <a:latin typeface="Calibri" charset="0"/>
              </a:rPr>
              <a:t>Général, </a:t>
            </a:r>
            <a:r>
              <a:rPr lang="fr-FR" sz="2000" dirty="0">
                <a:solidFill>
                  <a:srgbClr val="000000"/>
                </a:solidFill>
                <a:latin typeface="Calibri" charset="0"/>
              </a:rPr>
              <a:t>Agence Nationale de Télésanté et d</a:t>
            </a:r>
            <a:r>
              <a:rPr lang="ja-JP" altLang="fr-FR" sz="2000" dirty="0">
                <a:solidFill>
                  <a:srgbClr val="000000"/>
                </a:solidFill>
                <a:latin typeface="Calibri" charset="0"/>
              </a:rPr>
              <a:t>’</a:t>
            </a:r>
            <a:r>
              <a:rPr lang="fr-FR" sz="2000" dirty="0">
                <a:solidFill>
                  <a:srgbClr val="000000"/>
                </a:solidFill>
                <a:latin typeface="Calibri" charset="0"/>
              </a:rPr>
              <a:t>Informatique Médicale – ANTIM</a:t>
            </a:r>
          </a:p>
          <a:p>
            <a:pPr eaLnBrk="1" hangingPunct="1">
              <a:lnSpc>
                <a:spcPct val="80000"/>
              </a:lnSpc>
            </a:pPr>
            <a:r>
              <a:rPr lang="fr-FR" sz="2000" dirty="0">
                <a:solidFill>
                  <a:srgbClr val="000000"/>
                </a:solidFill>
                <a:latin typeface="Calibri" charset="0"/>
              </a:rPr>
              <a:t>E-mail</a:t>
            </a:r>
            <a:r>
              <a:rPr lang="fr-FR" sz="2000" b="1" dirty="0">
                <a:solidFill>
                  <a:srgbClr val="000000"/>
                </a:solidFill>
                <a:latin typeface="Calibri" charset="0"/>
              </a:rPr>
              <a:t>: </a:t>
            </a:r>
            <a:r>
              <a:rPr lang="fr-FR" sz="2000" b="1" dirty="0" err="1">
                <a:solidFill>
                  <a:srgbClr val="000000"/>
                </a:solidFill>
                <a:latin typeface="Calibri" charset="0"/>
              </a:rPr>
              <a:t>ousmanely@sante.gov.ml</a:t>
            </a:r>
            <a:endParaRPr lang="fr-FR" sz="2000" b="1" dirty="0">
              <a:solidFill>
                <a:srgbClr val="000000"/>
              </a:solidFill>
              <a:latin typeface="Calibri" charset="0"/>
            </a:endParaRPr>
          </a:p>
          <a:p>
            <a:pPr eaLnBrk="1" hangingPunct="1">
              <a:lnSpc>
                <a:spcPct val="80000"/>
              </a:lnSpc>
            </a:pPr>
            <a:r>
              <a:rPr lang="fr-FR" sz="2000" dirty="0">
                <a:solidFill>
                  <a:srgbClr val="000000"/>
                </a:solidFill>
                <a:latin typeface="Calibri" charset="0"/>
              </a:rPr>
              <a:t>Web: </a:t>
            </a:r>
            <a:r>
              <a:rPr lang="fr-FR" sz="2000" dirty="0" err="1">
                <a:solidFill>
                  <a:srgbClr val="000000"/>
                </a:solidFill>
                <a:latin typeface="Calibri" charset="0"/>
              </a:rPr>
              <a:t>www.sante.gov.ml</a:t>
            </a:r>
            <a:endParaRPr lang="fr-FR" sz="2000" dirty="0">
              <a:solidFill>
                <a:srgbClr val="000000"/>
              </a:solidFill>
              <a:latin typeface="Calibri" charset="0"/>
            </a:endParaRP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9599A0E4-912C-CE4D-B26C-BAD39ABDCCDC}" type="slidenum">
              <a:rPr lang="fr-FR">
                <a:solidFill>
                  <a:srgbClr val="FFFFFF"/>
                </a:solidFill>
              </a:rPr>
              <a:pPr eaLnBrk="1" hangingPunct="1"/>
              <a:t>1</a:t>
            </a:fld>
            <a:endParaRPr lang="fr-FR">
              <a:solidFill>
                <a:srgbClr val="FFFFFF"/>
              </a:solidFill>
            </a:endParaRPr>
          </a:p>
        </p:txBody>
      </p:sp>
    </p:spTree>
    <p:extLst>
      <p:ext uri="{BB962C8B-B14F-4D97-AF65-F5344CB8AC3E}">
        <p14:creationId xmlns:p14="http://schemas.microsoft.com/office/powerpoint/2010/main" val="130946597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eaLnBrk="1" hangingPunct="1"/>
            <a:r>
              <a:rPr lang="fr-FR">
                <a:latin typeface="Calibri" charset="0"/>
              </a:rPr>
              <a:t>REIMICOM-KENEYA BLOWN</a:t>
            </a:r>
          </a:p>
        </p:txBody>
      </p:sp>
      <p:pic>
        <p:nvPicPr>
          <p:cNvPr id="4" name="Picture 8"/>
          <p:cNvPicPr>
            <a:picLocks noGrp="1" noChangeAspect="1" noChangeArrowheads="1"/>
          </p:cNvPicPr>
          <p:nvPr>
            <p:ph idx="1"/>
          </p:nvPr>
        </p:nvPicPr>
        <p:blipFill>
          <a:blip r:embed="rId2" cstate="print"/>
          <a:srcRect/>
          <a:stretch>
            <a:fillRect/>
          </a:stretch>
        </p:blipFill>
        <p:spPr>
          <a:xfrm>
            <a:off x="5231905" y="1340768"/>
            <a:ext cx="6882268" cy="4068186"/>
          </a:xfrm>
          <a:effectLst>
            <a:softEdge rad="112500"/>
          </a:effectLst>
        </p:spPr>
      </p:pic>
      <p:pic>
        <p:nvPicPr>
          <p:cNvPr id="5" name="Picture 3"/>
          <p:cNvPicPr>
            <a:picLocks noChangeAspect="1" noChangeArrowheads="1"/>
          </p:cNvPicPr>
          <p:nvPr/>
        </p:nvPicPr>
        <p:blipFill>
          <a:blip r:embed="rId3" cstate="print"/>
          <a:srcRect/>
          <a:stretch>
            <a:fillRect/>
          </a:stretch>
        </p:blipFill>
        <p:spPr bwMode="auto">
          <a:xfrm>
            <a:off x="107619" y="3501009"/>
            <a:ext cx="6660456" cy="3278341"/>
          </a:xfrm>
          <a:prstGeom prst="rect">
            <a:avLst/>
          </a:prstGeom>
          <a:ln>
            <a:noFill/>
          </a:ln>
          <a:effectLst>
            <a:softEdge rad="112500"/>
          </a:effectLst>
        </p:spPr>
      </p:pic>
      <p:sp>
        <p:nvSpPr>
          <p:cNvPr id="8" name="Rectangle 7"/>
          <p:cNvSpPr/>
          <p:nvPr/>
        </p:nvSpPr>
        <p:spPr>
          <a:xfrm>
            <a:off x="2543605" y="2420888"/>
            <a:ext cx="2688299"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dirty="0">
                <a:solidFill>
                  <a:srgbClr val="000000"/>
                </a:solidFill>
                <a:effectLst>
                  <a:glow rad="228600">
                    <a:schemeClr val="accent5">
                      <a:satMod val="175000"/>
                      <a:alpha val="40000"/>
                    </a:schemeClr>
                  </a:glow>
                </a:effectLst>
              </a:rPr>
              <a:t>NORD – SUD</a:t>
            </a:r>
            <a:r>
              <a:rPr lang="fr-FR" sz="2400" dirty="0">
                <a:effectLst>
                  <a:glow rad="228600">
                    <a:schemeClr val="accent5">
                      <a:satMod val="175000"/>
                      <a:alpha val="40000"/>
                    </a:schemeClr>
                  </a:glow>
                </a:effectLst>
              </a:rPr>
              <a:t> </a:t>
            </a:r>
          </a:p>
        </p:txBody>
      </p:sp>
      <p:sp>
        <p:nvSpPr>
          <p:cNvPr id="9" name="Rectangle 8"/>
          <p:cNvSpPr/>
          <p:nvPr/>
        </p:nvSpPr>
        <p:spPr>
          <a:xfrm>
            <a:off x="6864085" y="5877272"/>
            <a:ext cx="2688299"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dirty="0">
                <a:solidFill>
                  <a:srgbClr val="000000"/>
                </a:solidFill>
                <a:effectLst>
                  <a:glow rad="228600">
                    <a:schemeClr val="accent5">
                      <a:satMod val="175000"/>
                      <a:alpha val="40000"/>
                    </a:schemeClr>
                  </a:glow>
                </a:effectLst>
              </a:rPr>
              <a:t>SUD – NORD </a:t>
            </a:r>
          </a:p>
        </p:txBody>
      </p:sp>
      <p:sp>
        <p:nvSpPr>
          <p:cNvPr id="11" name="Ellipse 10"/>
          <p:cNvSpPr/>
          <p:nvPr/>
        </p:nvSpPr>
        <p:spPr>
          <a:xfrm>
            <a:off x="9204951" y="250488"/>
            <a:ext cx="1421963" cy="9808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fr-FR" sz="1600" dirty="0"/>
              <a:t>Pilotes</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8917B36D-CBF6-1D45-A1BF-F18D351DDEEA}" type="slidenum">
              <a:rPr lang="fr-FR">
                <a:solidFill>
                  <a:srgbClr val="FFFFFF"/>
                </a:solidFill>
              </a:rPr>
              <a:pPr eaLnBrk="1" hangingPunct="1"/>
              <a:t>10</a:t>
            </a:fld>
            <a:endParaRPr lang="fr-FR">
              <a:solidFill>
                <a:srgbClr val="FFFFFF"/>
              </a:solidFill>
            </a:endParaRPr>
          </a:p>
        </p:txBody>
      </p:sp>
    </p:spTree>
    <p:extLst>
      <p:ext uri="{BB962C8B-B14F-4D97-AF65-F5344CB8AC3E}">
        <p14:creationId xmlns:p14="http://schemas.microsoft.com/office/powerpoint/2010/main" val="123358597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pPr eaLnBrk="1" hangingPunct="1"/>
            <a:r>
              <a:rPr lang="fr-FR">
                <a:latin typeface="Calibri" charset="0"/>
              </a:rPr>
              <a:t>TELERADIOLOGIE IKON</a:t>
            </a:r>
          </a:p>
        </p:txBody>
      </p:sp>
      <p:sp>
        <p:nvSpPr>
          <p:cNvPr id="11" name="Ellipse 10"/>
          <p:cNvSpPr/>
          <p:nvPr/>
        </p:nvSpPr>
        <p:spPr>
          <a:xfrm>
            <a:off x="8295598" y="281849"/>
            <a:ext cx="1421963" cy="9808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fr-FR" sz="1600" dirty="0"/>
              <a:t>Pilotes</a:t>
            </a:r>
          </a:p>
        </p:txBody>
      </p:sp>
      <p:pic>
        <p:nvPicPr>
          <p:cNvPr id="10" name="Picture 4" descr="thorax"/>
          <p:cNvPicPr>
            <a:picLocks noGrp="1" noChangeAspect="1" noChangeArrowheads="1"/>
          </p:cNvPicPr>
          <p:nvPr>
            <p:ph idx="1"/>
          </p:nvPr>
        </p:nvPicPr>
        <p:blipFill>
          <a:blip r:embed="rId2" cstate="print">
            <a:extLst/>
          </a:blip>
          <a:srcRect/>
          <a:stretch>
            <a:fillRect/>
          </a:stretch>
        </p:blipFill>
        <p:spPr>
          <a:xfrm>
            <a:off x="7026348" y="1600200"/>
            <a:ext cx="4638272" cy="4637112"/>
          </a:xfrm>
          <a:effectLst>
            <a:softEdge rad="112500"/>
          </a:effectLst>
          <a:extLst/>
        </p:spPr>
      </p:pic>
      <p:sp>
        <p:nvSpPr>
          <p:cNvPr id="6" name="Rectangle 5"/>
          <p:cNvSpPr/>
          <p:nvPr/>
        </p:nvSpPr>
        <p:spPr>
          <a:xfrm>
            <a:off x="252523" y="1700808"/>
            <a:ext cx="6323531" cy="4536504"/>
          </a:xfrm>
          <a:prstGeom prst="rect">
            <a:avLst/>
          </a:prstGeom>
          <a:no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auto">
              <a:spcBef>
                <a:spcPts val="0"/>
              </a:spcBef>
              <a:spcAft>
                <a:spcPts val="0"/>
              </a:spcAft>
              <a:buFont typeface="Arial" pitchFamily="34" charset="0"/>
              <a:buChar char="•"/>
              <a:defRPr/>
            </a:pPr>
            <a:r>
              <a:rPr lang="fr-FR" sz="2400" dirty="0">
                <a:solidFill>
                  <a:srgbClr val="000000"/>
                </a:solidFill>
                <a:effectLst>
                  <a:glow rad="139700">
                    <a:schemeClr val="accent5">
                      <a:satMod val="175000"/>
                      <a:alpha val="40000"/>
                    </a:schemeClr>
                  </a:glow>
                </a:effectLst>
              </a:rPr>
              <a:t>UNE EXPÉRIENCE SUD-SUD UNIQUE</a:t>
            </a:r>
          </a:p>
          <a:p>
            <a:pPr marL="342900" indent="-342900" fontAlgn="auto">
              <a:spcBef>
                <a:spcPts val="0"/>
              </a:spcBef>
              <a:spcAft>
                <a:spcPts val="0"/>
              </a:spcAft>
              <a:buFont typeface="Arial" pitchFamily="34" charset="0"/>
              <a:buChar char="•"/>
              <a:defRPr/>
            </a:pPr>
            <a:endParaRPr lang="fr-FR" sz="2400" dirty="0">
              <a:solidFill>
                <a:srgbClr val="000000"/>
              </a:solidFill>
              <a:effectLst>
                <a:glow rad="139700">
                  <a:schemeClr val="accent5">
                    <a:satMod val="175000"/>
                    <a:alpha val="40000"/>
                  </a:schemeClr>
                </a:glow>
              </a:effectLst>
            </a:endParaRPr>
          </a:p>
          <a:p>
            <a:pPr marL="342900" indent="-342900" fontAlgn="auto">
              <a:spcBef>
                <a:spcPts val="0"/>
              </a:spcBef>
              <a:spcAft>
                <a:spcPts val="0"/>
              </a:spcAft>
              <a:buFont typeface="Arial" pitchFamily="34" charset="0"/>
              <a:buChar char="•"/>
              <a:defRPr/>
            </a:pPr>
            <a:r>
              <a:rPr lang="fr-FR" sz="2400" dirty="0">
                <a:solidFill>
                  <a:srgbClr val="000000"/>
                </a:solidFill>
                <a:effectLst>
                  <a:glow rad="139700">
                    <a:schemeClr val="accent5">
                      <a:satMod val="175000"/>
                      <a:alpha val="40000"/>
                    </a:schemeClr>
                  </a:glow>
                </a:effectLst>
              </a:rPr>
              <a:t>Interprétation des clichés radiologiques des régions par les spécialistes de Bamako</a:t>
            </a:r>
          </a:p>
          <a:p>
            <a:pPr marL="342900" indent="-342900" fontAlgn="auto">
              <a:spcBef>
                <a:spcPts val="0"/>
              </a:spcBef>
              <a:spcAft>
                <a:spcPts val="0"/>
              </a:spcAft>
              <a:buFont typeface="Arial" pitchFamily="34" charset="0"/>
              <a:buChar char="•"/>
              <a:defRPr/>
            </a:pPr>
            <a:r>
              <a:rPr lang="fr-FR" sz="2400" dirty="0">
                <a:solidFill>
                  <a:srgbClr val="000000"/>
                </a:solidFill>
                <a:effectLst>
                  <a:glow rad="139700">
                    <a:schemeClr val="accent5">
                      <a:satMod val="175000"/>
                      <a:alpha val="40000"/>
                    </a:schemeClr>
                  </a:glow>
                </a:effectLst>
              </a:rPr>
              <a:t>Plus d’un millier de clichés interpréter à ce jour</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35539BFF-9678-114D-91CD-2AE301DA24E7}" type="slidenum">
              <a:rPr lang="fr-FR">
                <a:solidFill>
                  <a:srgbClr val="FFFFFF"/>
                </a:solidFill>
              </a:rPr>
              <a:pPr eaLnBrk="1" hangingPunct="1"/>
              <a:t>11</a:t>
            </a:fld>
            <a:endParaRPr lang="fr-FR">
              <a:solidFill>
                <a:srgbClr val="FFFFFF"/>
              </a:solidFill>
            </a:endParaRPr>
          </a:p>
        </p:txBody>
      </p:sp>
    </p:spTree>
    <p:extLst>
      <p:ext uri="{BB962C8B-B14F-4D97-AF65-F5344CB8AC3E}">
        <p14:creationId xmlns:p14="http://schemas.microsoft.com/office/powerpoint/2010/main" val="397648605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p:txBody>
          <a:bodyPr/>
          <a:lstStyle/>
          <a:p>
            <a:pPr eaLnBrk="1" hangingPunct="1"/>
            <a:r>
              <a:rPr lang="fr-FR">
                <a:latin typeface="Calibri" charset="0"/>
              </a:rPr>
              <a:t>TELEENSEIGNEMENT</a:t>
            </a:r>
          </a:p>
        </p:txBody>
      </p:sp>
      <p:sp>
        <p:nvSpPr>
          <p:cNvPr id="11" name="Ellipse 10"/>
          <p:cNvSpPr/>
          <p:nvPr/>
        </p:nvSpPr>
        <p:spPr>
          <a:xfrm>
            <a:off x="8922738" y="501367"/>
            <a:ext cx="1421963" cy="9808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fr-FR" sz="1600" dirty="0"/>
              <a:t>Pilotes</a:t>
            </a:r>
          </a:p>
        </p:txBody>
      </p:sp>
      <p:pic>
        <p:nvPicPr>
          <p:cNvPr id="163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5" y="1398589"/>
            <a:ext cx="576156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e 9"/>
          <p:cNvGrpSpPr>
            <a:grpSpLocks/>
          </p:cNvGrpSpPr>
          <p:nvPr/>
        </p:nvGrpSpPr>
        <p:grpSpPr bwMode="auto">
          <a:xfrm>
            <a:off x="2832100" y="2565401"/>
            <a:ext cx="6239933" cy="2951163"/>
            <a:chOff x="1517430" y="1356277"/>
            <a:chExt cx="6984366" cy="3458391"/>
          </a:xfrm>
        </p:grpSpPr>
        <p:pic>
          <p:nvPicPr>
            <p:cNvPr id="13" name="Picture 2" descr="unige"/>
            <p:cNvPicPr>
              <a:picLocks noChangeAspect="1" noChangeArrowheads="1"/>
            </p:cNvPicPr>
            <p:nvPr/>
          </p:nvPicPr>
          <p:blipFill>
            <a:blip r:embed="rId3" cstate="print">
              <a:extLst/>
            </a:blip>
            <a:srcRect/>
            <a:stretch>
              <a:fillRect/>
            </a:stretch>
          </p:blipFill>
          <p:spPr bwMode="auto">
            <a:xfrm>
              <a:off x="1517430" y="1368904"/>
              <a:ext cx="2784475" cy="3445764"/>
            </a:xfrm>
            <a:prstGeom prst="rect">
              <a:avLst/>
            </a:prstGeom>
            <a:ln>
              <a:noFill/>
            </a:ln>
            <a:effectLst>
              <a:softEdge rad="112500"/>
            </a:effectLst>
            <a:extLst/>
          </p:spPr>
        </p:pic>
        <p:pic>
          <p:nvPicPr>
            <p:cNvPr id="14" name="Picture 4" descr="téléenseignement Bamako-2"/>
            <p:cNvPicPr>
              <a:picLocks noChangeAspect="1" noChangeArrowheads="1"/>
            </p:cNvPicPr>
            <p:nvPr/>
          </p:nvPicPr>
          <p:blipFill>
            <a:blip r:embed="rId4" cstate="print">
              <a:lum bright="24000" contrast="24000"/>
              <a:extLst/>
            </a:blip>
            <a:srcRect/>
            <a:stretch>
              <a:fillRect/>
            </a:stretch>
          </p:blipFill>
          <p:spPr bwMode="auto">
            <a:xfrm>
              <a:off x="3929796" y="1356277"/>
              <a:ext cx="4572000" cy="3429001"/>
            </a:xfrm>
            <a:prstGeom prst="rect">
              <a:avLst/>
            </a:prstGeom>
            <a:ln>
              <a:noFill/>
            </a:ln>
            <a:effectLst>
              <a:softEdge rad="112500"/>
            </a:effectLst>
            <a:extLst/>
          </p:spPr>
        </p:pic>
      </p:grpSp>
      <p:sp>
        <p:nvSpPr>
          <p:cNvPr id="15" name="Rectangle 14"/>
          <p:cNvSpPr/>
          <p:nvPr/>
        </p:nvSpPr>
        <p:spPr>
          <a:xfrm>
            <a:off x="252523" y="3869151"/>
            <a:ext cx="1811029" cy="408669"/>
          </a:xfrm>
          <a:prstGeom prst="rect">
            <a:avLst/>
          </a:prstGeom>
          <a:ln/>
        </p:spPr>
        <p:style>
          <a:lnRef idx="3">
            <a:schemeClr val="lt1"/>
          </a:lnRef>
          <a:fillRef idx="1">
            <a:schemeClr val="dk1"/>
          </a:fillRef>
          <a:effectRef idx="1">
            <a:schemeClr val="dk1"/>
          </a:effectRef>
          <a:fontRef idx="minor">
            <a:schemeClr val="lt1"/>
          </a:fontRef>
        </p:style>
        <p:txBody>
          <a:bodyPr anchor="ctr"/>
          <a:lstStyle/>
          <a:p>
            <a:pPr fontAlgn="auto">
              <a:spcBef>
                <a:spcPts val="0"/>
              </a:spcBef>
              <a:spcAft>
                <a:spcPts val="0"/>
              </a:spcAft>
              <a:defRPr/>
            </a:pPr>
            <a:r>
              <a:rPr lang="fr-FR" dirty="0">
                <a:solidFill>
                  <a:schemeClr val="tx1"/>
                </a:solidFill>
                <a:effectLst>
                  <a:glow rad="139700">
                    <a:schemeClr val="accent5">
                      <a:satMod val="175000"/>
                      <a:alpha val="40000"/>
                    </a:schemeClr>
                  </a:glow>
                </a:effectLst>
              </a:rPr>
              <a:t>SUD - SUD</a:t>
            </a:r>
          </a:p>
        </p:txBody>
      </p:sp>
      <p:pic>
        <p:nvPicPr>
          <p:cNvPr id="8" name="Picture 4" descr="04-11-26 Visioconférence lèpre-02"/>
          <p:cNvPicPr>
            <a:picLocks noGrp="1" noChangeAspect="1" noChangeArrowheads="1"/>
          </p:cNvPicPr>
          <p:nvPr>
            <p:ph idx="1"/>
          </p:nvPr>
        </p:nvPicPr>
        <p:blipFill>
          <a:blip r:embed="rId5" cstate="print">
            <a:lum bright="18000" contrast="12000"/>
            <a:extLst/>
          </a:blip>
          <a:srcRect/>
          <a:stretch>
            <a:fillRect/>
          </a:stretch>
        </p:blipFill>
        <p:spPr>
          <a:xfrm>
            <a:off x="7019595" y="4000082"/>
            <a:ext cx="5125077" cy="2885302"/>
          </a:xfrm>
          <a:effectLst>
            <a:softEdge rad="112500"/>
          </a:effectLst>
          <a:extLst/>
        </p:spPr>
      </p:pic>
      <p:sp>
        <p:nvSpPr>
          <p:cNvPr id="16" name="Rectangle 15"/>
          <p:cNvSpPr/>
          <p:nvPr/>
        </p:nvSpPr>
        <p:spPr>
          <a:xfrm>
            <a:off x="3005462" y="4919836"/>
            <a:ext cx="1811029" cy="408669"/>
          </a:xfrm>
          <a:prstGeom prst="rect">
            <a:avLst/>
          </a:prstGeom>
          <a:ln/>
        </p:spPr>
        <p:style>
          <a:lnRef idx="3">
            <a:schemeClr val="lt1"/>
          </a:lnRef>
          <a:fillRef idx="1">
            <a:schemeClr val="dk1"/>
          </a:fillRef>
          <a:effectRef idx="1">
            <a:schemeClr val="dk1"/>
          </a:effectRef>
          <a:fontRef idx="minor">
            <a:schemeClr val="lt1"/>
          </a:fontRef>
        </p:style>
        <p:txBody>
          <a:bodyPr anchor="ctr"/>
          <a:lstStyle/>
          <a:p>
            <a:pPr fontAlgn="auto">
              <a:spcBef>
                <a:spcPts val="0"/>
              </a:spcBef>
              <a:spcAft>
                <a:spcPts val="0"/>
              </a:spcAft>
              <a:defRPr/>
            </a:pPr>
            <a:r>
              <a:rPr lang="fr-FR" dirty="0">
                <a:solidFill>
                  <a:schemeClr val="tx1"/>
                </a:solidFill>
                <a:effectLst>
                  <a:glow rad="139700">
                    <a:schemeClr val="accent5">
                      <a:satMod val="175000"/>
                      <a:alpha val="40000"/>
                    </a:schemeClr>
                  </a:glow>
                </a:effectLst>
              </a:rPr>
              <a:t>NORD - SUD</a:t>
            </a:r>
          </a:p>
        </p:txBody>
      </p:sp>
      <p:sp>
        <p:nvSpPr>
          <p:cNvPr id="17" name="Rectangle 16"/>
          <p:cNvSpPr/>
          <p:nvPr/>
        </p:nvSpPr>
        <p:spPr>
          <a:xfrm>
            <a:off x="7287287" y="6381329"/>
            <a:ext cx="1811029" cy="408669"/>
          </a:xfrm>
          <a:prstGeom prst="rect">
            <a:avLst/>
          </a:prstGeom>
          <a:ln/>
        </p:spPr>
        <p:style>
          <a:lnRef idx="3">
            <a:schemeClr val="lt1"/>
          </a:lnRef>
          <a:fillRef idx="1">
            <a:schemeClr val="dk1"/>
          </a:fillRef>
          <a:effectRef idx="1">
            <a:schemeClr val="dk1"/>
          </a:effectRef>
          <a:fontRef idx="minor">
            <a:schemeClr val="lt1"/>
          </a:fontRef>
        </p:style>
        <p:txBody>
          <a:bodyPr anchor="ctr"/>
          <a:lstStyle/>
          <a:p>
            <a:pPr fontAlgn="auto">
              <a:spcBef>
                <a:spcPts val="0"/>
              </a:spcBef>
              <a:spcAft>
                <a:spcPts val="0"/>
              </a:spcAft>
              <a:defRPr/>
            </a:pPr>
            <a:r>
              <a:rPr lang="fr-FR" dirty="0">
                <a:solidFill>
                  <a:schemeClr val="tx1"/>
                </a:solidFill>
                <a:effectLst>
                  <a:glow rad="139700">
                    <a:schemeClr val="accent5">
                      <a:satMod val="175000"/>
                      <a:alpha val="40000"/>
                    </a:schemeClr>
                  </a:glow>
                </a:effectLst>
              </a:rPr>
              <a:t>SUD - NORD</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053FF1A6-5BD1-7A4C-83CA-97F896BC480B}" type="slidenum">
              <a:rPr lang="fr-FR">
                <a:solidFill>
                  <a:srgbClr val="FFFFFF"/>
                </a:solidFill>
              </a:rPr>
              <a:pPr eaLnBrk="1" hangingPunct="1"/>
              <a:t>12</a:t>
            </a:fld>
            <a:endParaRPr lang="fr-FR">
              <a:solidFill>
                <a:srgbClr val="FFFFFF"/>
              </a:solidFill>
            </a:endParaRPr>
          </a:p>
        </p:txBody>
      </p:sp>
    </p:spTree>
    <p:extLst>
      <p:ext uri="{BB962C8B-B14F-4D97-AF65-F5344CB8AC3E}">
        <p14:creationId xmlns:p14="http://schemas.microsoft.com/office/powerpoint/2010/main" val="107724574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pPr eaLnBrk="1" hangingPunct="1"/>
            <a:r>
              <a:rPr lang="fr-FR" sz="4000">
                <a:latin typeface="Calibri" charset="0"/>
              </a:rPr>
              <a:t>TELEMEDECINE RURALE DE DIMBAL</a:t>
            </a:r>
          </a:p>
        </p:txBody>
      </p:sp>
      <p:sp>
        <p:nvSpPr>
          <p:cNvPr id="6" name="Espace réservé du numéro de diapositive 5"/>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B6117FF5-1C8F-2A4E-A0EE-E4C015F98A65}" type="slidenum">
              <a:rPr lang="fr-FR">
                <a:solidFill>
                  <a:srgbClr val="FFFFFF"/>
                </a:solidFill>
              </a:rPr>
              <a:pPr eaLnBrk="1" hangingPunct="1"/>
              <a:t>13</a:t>
            </a:fld>
            <a:endParaRPr lang="fr-FR">
              <a:solidFill>
                <a:srgbClr val="FFFFFF"/>
              </a:solidFill>
            </a:endParaRPr>
          </a:p>
        </p:txBody>
      </p:sp>
      <p:pic>
        <p:nvPicPr>
          <p:cNvPr id="14342" name="Picture 6" descr="http://1.bp.blogspot.com/_MpG4DTpaWDc/R9BXJPZS0CI/AAAAAAAAACs/rIaMi7jwoCg/s200/RAFT,+ECG+%C3%A0+Dimmbal.jpg"/>
          <p:cNvPicPr>
            <a:picLocks noGrp="1" noChangeAspect="1" noChangeArrowheads="1"/>
          </p:cNvPicPr>
          <p:nvPr>
            <p:ph idx="1"/>
          </p:nvPr>
        </p:nvPicPr>
        <p:blipFill>
          <a:blip r:embed="rId2" cstate="print"/>
          <a:srcRect/>
          <a:stretch>
            <a:fillRect/>
          </a:stretch>
        </p:blipFill>
        <p:spPr>
          <a:xfrm>
            <a:off x="2142494" y="1654158"/>
            <a:ext cx="7907013" cy="4418048"/>
          </a:xfrm>
          <a:effectLst>
            <a:softEdge rad="112500"/>
          </a:effectLst>
        </p:spPr>
      </p:pic>
      <p:sp>
        <p:nvSpPr>
          <p:cNvPr id="5" name="Ellipse 4"/>
          <p:cNvSpPr/>
          <p:nvPr/>
        </p:nvSpPr>
        <p:spPr>
          <a:xfrm>
            <a:off x="8922738" y="438647"/>
            <a:ext cx="1421963" cy="98081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fr-FR" sz="1600" dirty="0"/>
              <a:t>Pilotes</a:t>
            </a:r>
          </a:p>
        </p:txBody>
      </p:sp>
    </p:spTree>
    <p:extLst>
      <p:ext uri="{BB962C8B-B14F-4D97-AF65-F5344CB8AC3E}">
        <p14:creationId xmlns:p14="http://schemas.microsoft.com/office/powerpoint/2010/main" val="6701835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3"/>
          <p:cNvSpPr>
            <a:spLocks noGrp="1"/>
          </p:cNvSpPr>
          <p:nvPr>
            <p:ph type="ctrTitle"/>
          </p:nvPr>
        </p:nvSpPr>
        <p:spPr>
          <a:xfrm>
            <a:off x="1414508" y="941401"/>
            <a:ext cx="9144000" cy="1036048"/>
          </a:xfrm>
        </p:spPr>
        <p:txBody>
          <a:bodyPr/>
          <a:lstStyle/>
          <a:p>
            <a:pPr eaLnBrk="1" hangingPunct="1"/>
            <a:r>
              <a:rPr lang="fr-FR" dirty="0">
                <a:solidFill>
                  <a:srgbClr val="000000"/>
                </a:solidFill>
                <a:latin typeface="Calibri" charset="0"/>
              </a:rPr>
              <a:t>LA VOLONTE POLITIQUE </a:t>
            </a:r>
          </a:p>
        </p:txBody>
      </p:sp>
      <p:sp>
        <p:nvSpPr>
          <p:cNvPr id="18435" name="Sous-titre 4"/>
          <p:cNvSpPr>
            <a:spLocks noGrp="1"/>
          </p:cNvSpPr>
          <p:nvPr>
            <p:ph type="subTitle" idx="1"/>
          </p:nvPr>
        </p:nvSpPr>
        <p:spPr>
          <a:xfrm>
            <a:off x="1524000" y="2933670"/>
            <a:ext cx="9144000" cy="2324130"/>
          </a:xfrm>
        </p:spPr>
        <p:txBody>
          <a:bodyPr>
            <a:normAutofit/>
          </a:bodyPr>
          <a:lstStyle/>
          <a:p>
            <a:pPr eaLnBrk="1" hangingPunct="1"/>
            <a:r>
              <a:rPr lang="fr-FR" sz="4400" i="1" dirty="0">
                <a:solidFill>
                  <a:srgbClr val="000000"/>
                </a:solidFill>
                <a:latin typeface="Calibri" charset="0"/>
              </a:rPr>
              <a:t>L</a:t>
            </a:r>
            <a:r>
              <a:rPr lang="ja-JP" altLang="fr-FR" sz="4400" i="1" dirty="0">
                <a:solidFill>
                  <a:srgbClr val="000000"/>
                </a:solidFill>
                <a:latin typeface="Calibri" charset="0"/>
              </a:rPr>
              <a:t>’</a:t>
            </a:r>
            <a:r>
              <a:rPr lang="fr-FR" sz="4400" i="1" dirty="0">
                <a:solidFill>
                  <a:srgbClr val="000000"/>
                </a:solidFill>
                <a:latin typeface="Calibri" charset="0"/>
              </a:rPr>
              <a:t>implication des plus hautes autorités du pays, une condition indispensable !</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E68B7B3B-820D-1041-9872-B7D4337EACDC}" type="slidenum">
              <a:rPr lang="fr-FR">
                <a:solidFill>
                  <a:srgbClr val="FFFFFF"/>
                </a:solidFill>
              </a:rPr>
              <a:pPr eaLnBrk="1" hangingPunct="1"/>
              <a:t>14</a:t>
            </a:fld>
            <a:endParaRPr lang="fr-FR">
              <a:solidFill>
                <a:srgbClr val="FFFFFF"/>
              </a:solidFill>
            </a:endParaRPr>
          </a:p>
        </p:txBody>
      </p:sp>
    </p:spTree>
    <p:extLst>
      <p:ext uri="{BB962C8B-B14F-4D97-AF65-F5344CB8AC3E}">
        <p14:creationId xmlns:p14="http://schemas.microsoft.com/office/powerpoint/2010/main" val="178011476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eaLnBrk="1" hangingPunct="1"/>
            <a:r>
              <a:rPr lang="fr-FR">
                <a:latin typeface="Calibri" charset="0"/>
              </a:rPr>
              <a:t>POLITIQUE NATIONALE TIC</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494151448"/>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llipse 7"/>
          <p:cNvSpPr/>
          <p:nvPr/>
        </p:nvSpPr>
        <p:spPr>
          <a:xfrm>
            <a:off x="4279947" y="1255112"/>
            <a:ext cx="3648405" cy="2304256"/>
          </a:xfrm>
          <a:prstGeom prst="ellipse">
            <a:avLst/>
          </a:prstGeom>
          <a:noFill/>
          <a:effectLst>
            <a:glow rad="2286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space réservé du numéro de diapositive 9"/>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2F3EC1FA-6521-5D4F-B7A9-5F127BC4D503}" type="slidenum">
              <a:rPr lang="fr-FR">
                <a:solidFill>
                  <a:srgbClr val="FFFFFF"/>
                </a:solidFill>
              </a:rPr>
              <a:pPr eaLnBrk="1" hangingPunct="1"/>
              <a:t>15</a:t>
            </a:fld>
            <a:endParaRPr lang="fr-FR">
              <a:solidFill>
                <a:srgbClr val="FFFFFF"/>
              </a:solidFill>
            </a:endParaRPr>
          </a:p>
        </p:txBody>
      </p:sp>
    </p:spTree>
    <p:extLst>
      <p:ext uri="{BB962C8B-B14F-4D97-AF65-F5344CB8AC3E}">
        <p14:creationId xmlns:p14="http://schemas.microsoft.com/office/powerpoint/2010/main" val="71317586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nodeType="afterGroup">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eaLnBrk="1" hangingPunct="1"/>
            <a:r>
              <a:rPr lang="fr-FR">
                <a:latin typeface="Calibri" charset="0"/>
              </a:rPr>
              <a:t>LE PRODESS</a:t>
            </a:r>
          </a:p>
        </p:txBody>
      </p:sp>
      <p:sp>
        <p:nvSpPr>
          <p:cNvPr id="22531" name="Espace réservé du contenu 2"/>
          <p:cNvSpPr>
            <a:spLocks noGrp="1"/>
          </p:cNvSpPr>
          <p:nvPr>
            <p:ph idx="1"/>
          </p:nvPr>
        </p:nvSpPr>
        <p:spPr>
          <a:xfrm>
            <a:off x="609600" y="1600201"/>
            <a:ext cx="5486400" cy="4525963"/>
          </a:xfrm>
        </p:spPr>
        <p:txBody>
          <a:bodyPr anchor="ctr"/>
          <a:lstStyle/>
          <a:p>
            <a:pPr marL="0" indent="0" eaLnBrk="1" hangingPunct="1">
              <a:buFont typeface="Arial" charset="0"/>
              <a:buNone/>
            </a:pPr>
            <a:r>
              <a:rPr lang="fr-FR">
                <a:latin typeface="Calibri" charset="0"/>
              </a:rPr>
              <a:t>N</a:t>
            </a:r>
            <a:r>
              <a:rPr lang="ja-JP" altLang="fr-FR">
                <a:latin typeface="Calibri" charset="0"/>
              </a:rPr>
              <a:t>’</a:t>
            </a:r>
            <a:r>
              <a:rPr lang="fr-FR">
                <a:latin typeface="Calibri" charset="0"/>
              </a:rPr>
              <a:t>a pas tenu compte de la Télésanté et de l</a:t>
            </a:r>
            <a:r>
              <a:rPr lang="ja-JP" altLang="fr-FR">
                <a:latin typeface="Calibri" charset="0"/>
              </a:rPr>
              <a:t>’</a:t>
            </a:r>
            <a:r>
              <a:rPr lang="fr-FR">
                <a:latin typeface="Calibri" charset="0"/>
              </a:rPr>
              <a:t>informatique Médicale dans ses précédentes version !</a:t>
            </a:r>
          </a:p>
          <a:p>
            <a:pPr marL="0" indent="0" eaLnBrk="1" hangingPunct="1">
              <a:buFont typeface="Arial" charset="0"/>
              <a:buNone/>
            </a:pPr>
            <a:r>
              <a:rPr lang="fr-FR">
                <a:latin typeface="Calibri" charset="0"/>
              </a:rPr>
              <a:t>Elle a été prise en compte dans le PRODESS II Prolongé de 2009-2011.</a:t>
            </a:r>
          </a:p>
        </p:txBody>
      </p:sp>
      <p:sp>
        <p:nvSpPr>
          <p:cNvPr id="5" name="Espace réservé du numéro de diapositive 4"/>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BF71B073-E607-F24C-B4B8-011EB8C7C3A6}" type="slidenum">
              <a:rPr lang="fr-FR">
                <a:solidFill>
                  <a:srgbClr val="FFFFFF"/>
                </a:solidFill>
              </a:rPr>
              <a:pPr eaLnBrk="1" hangingPunct="1"/>
              <a:t>16</a:t>
            </a:fld>
            <a:endParaRPr lang="fr-FR">
              <a:solidFill>
                <a:srgbClr val="FFFFFF"/>
              </a:solidFill>
            </a:endParaRPr>
          </a:p>
        </p:txBody>
      </p:sp>
      <p:pic>
        <p:nvPicPr>
          <p:cNvPr id="19461" name="Picture 2"/>
          <p:cNvPicPr>
            <a:picLocks noChangeAspect="1" noChangeArrowheads="1"/>
          </p:cNvPicPr>
          <p:nvPr/>
        </p:nvPicPr>
        <p:blipFill>
          <a:blip r:embed="rId2" cstate="print"/>
          <a:srcRect/>
          <a:stretch>
            <a:fillRect/>
          </a:stretch>
        </p:blipFill>
        <p:spPr bwMode="auto">
          <a:xfrm>
            <a:off x="7124701" y="1431925"/>
            <a:ext cx="4635500" cy="4876800"/>
          </a:xfrm>
          <a:prstGeom prst="rect">
            <a:avLst/>
          </a:prstGeom>
          <a:ln>
            <a:noFill/>
          </a:ln>
          <a:effectLst>
            <a:softEdge rad="112500"/>
          </a:effectLst>
        </p:spPr>
      </p:pic>
    </p:spTree>
    <p:extLst>
      <p:ext uri="{BB962C8B-B14F-4D97-AF65-F5344CB8AC3E}">
        <p14:creationId xmlns:p14="http://schemas.microsoft.com/office/powerpoint/2010/main" val="48735067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pPr eaLnBrk="1" hangingPunct="1"/>
            <a:r>
              <a:rPr lang="fr-FR">
                <a:latin typeface="Calibri" charset="0"/>
              </a:rPr>
              <a:t>LES ETAPES DE MISE EN PLACE</a:t>
            </a:r>
          </a:p>
        </p:txBody>
      </p:sp>
      <p:graphicFrame>
        <p:nvGraphicFramePr>
          <p:cNvPr id="4" name="Espace réservé du contenu 3"/>
          <p:cNvGraphicFramePr>
            <a:graphicFrameLocks noGrp="1"/>
          </p:cNvGraphicFramePr>
          <p:nvPr>
            <p:ph idx="1"/>
          </p:nvPr>
        </p:nvGraphicFramePr>
        <p:xfrm>
          <a:off x="143339" y="1600200"/>
          <a:ext cx="12048661"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droite 4"/>
          <p:cNvSpPr/>
          <p:nvPr/>
        </p:nvSpPr>
        <p:spPr>
          <a:xfrm>
            <a:off x="243418" y="6265863"/>
            <a:ext cx="11804649"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Picture 2" descr="C:\Program Files\Microsoft Office\MEDIA\CAGCAT10\j0212957.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43418" y="5187950"/>
            <a:ext cx="244263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43339" y="6300028"/>
            <a:ext cx="2304256" cy="369332"/>
          </a:xfrm>
          <a:prstGeom prst="rect">
            <a:avLst/>
          </a:prstGeom>
          <a:noFill/>
          <a:ln>
            <a:solidFill>
              <a:srgbClr val="00B050"/>
            </a:solidFill>
          </a:ln>
          <a:effectLst>
            <a:glow rad="228600">
              <a:schemeClr val="accent3">
                <a:satMod val="175000"/>
                <a:alpha val="40000"/>
              </a:schemeClr>
            </a:glow>
          </a:effectLst>
        </p:spPr>
        <p:txBody>
          <a:bodyPr>
            <a:spAutoFit/>
          </a:bodyPr>
          <a:lstStyle/>
          <a:p>
            <a:pPr>
              <a:defRPr/>
            </a:pPr>
            <a:r>
              <a:rPr lang="fr-FR" dirty="0">
                <a:latin typeface="Calibri" pitchFamily="34" charset="0"/>
                <a:ea typeface="+mn-ea"/>
                <a:cs typeface="Arial" pitchFamily="34" charset="0"/>
              </a:rPr>
              <a:t>Septembre 2007</a:t>
            </a:r>
          </a:p>
        </p:txBody>
      </p:sp>
      <p:sp>
        <p:nvSpPr>
          <p:cNvPr id="8" name="ZoneTexte 7"/>
          <p:cNvSpPr txBox="1"/>
          <p:nvPr/>
        </p:nvSpPr>
        <p:spPr>
          <a:xfrm>
            <a:off x="6672064" y="6273773"/>
            <a:ext cx="2304256" cy="369332"/>
          </a:xfrm>
          <a:prstGeom prst="rect">
            <a:avLst/>
          </a:prstGeom>
          <a:noFill/>
          <a:ln>
            <a:solidFill>
              <a:srgbClr val="FFFF00"/>
            </a:solidFill>
          </a:ln>
          <a:effectLst>
            <a:glow rad="228600">
              <a:schemeClr val="accent3">
                <a:satMod val="175000"/>
                <a:alpha val="40000"/>
              </a:schemeClr>
            </a:glow>
          </a:effectLst>
        </p:spPr>
        <p:txBody>
          <a:bodyPr>
            <a:spAutoFit/>
          </a:bodyPr>
          <a:lstStyle/>
          <a:p>
            <a:pPr>
              <a:defRPr/>
            </a:pPr>
            <a:r>
              <a:rPr lang="fr-FR" dirty="0">
                <a:solidFill>
                  <a:srgbClr val="FFFF00"/>
                </a:solidFill>
                <a:latin typeface="Calibri" pitchFamily="34" charset="0"/>
                <a:ea typeface="+mn-ea"/>
                <a:cs typeface="Arial" pitchFamily="34" charset="0"/>
              </a:rPr>
              <a:t>Septembre 2008</a:t>
            </a:r>
          </a:p>
        </p:txBody>
      </p:sp>
      <p:sp>
        <p:nvSpPr>
          <p:cNvPr id="9" name="ZoneTexte 8"/>
          <p:cNvSpPr txBox="1"/>
          <p:nvPr/>
        </p:nvSpPr>
        <p:spPr>
          <a:xfrm>
            <a:off x="9552384" y="6295672"/>
            <a:ext cx="2304256" cy="369332"/>
          </a:xfrm>
          <a:prstGeom prst="rect">
            <a:avLst/>
          </a:prstGeom>
          <a:noFill/>
          <a:ln>
            <a:solidFill>
              <a:srgbClr val="00B050"/>
            </a:solidFill>
          </a:ln>
          <a:effectLst>
            <a:glow rad="228600">
              <a:schemeClr val="accent3">
                <a:satMod val="175000"/>
                <a:alpha val="40000"/>
              </a:schemeClr>
            </a:glow>
          </a:effec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a:t>Février 2009</a:t>
            </a:r>
          </a:p>
        </p:txBody>
      </p:sp>
      <p:sp>
        <p:nvSpPr>
          <p:cNvPr id="10" name="Espace réservé du numéro de diapositive 9"/>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99DB37D0-893F-324C-8E18-32FDA7A438A0}" type="slidenum">
              <a:rPr lang="fr-FR">
                <a:solidFill>
                  <a:srgbClr val="FFFFFF"/>
                </a:solidFill>
              </a:rPr>
              <a:pPr eaLnBrk="1" hangingPunct="1"/>
              <a:t>17</a:t>
            </a:fld>
            <a:endParaRPr lang="fr-FR">
              <a:solidFill>
                <a:srgbClr val="FFFFFF"/>
              </a:solidFill>
            </a:endParaRPr>
          </a:p>
        </p:txBody>
      </p:sp>
    </p:spTree>
    <p:extLst>
      <p:ext uri="{BB962C8B-B14F-4D97-AF65-F5344CB8AC3E}">
        <p14:creationId xmlns:p14="http://schemas.microsoft.com/office/powerpoint/2010/main" val="29652837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1.11111E-6 -4.62535E-7 L 0.75 0.00624 " pathEditMode="relative" rAng="0" ptsTypes="AA">
                                      <p:cBhvr>
                                        <p:cTn id="6" dur="3000" fill="hold"/>
                                        <p:tgtEl>
                                          <p:spTgt spid="2"/>
                                        </p:tgtEl>
                                        <p:attrNameLst>
                                          <p:attrName>ppt_x</p:attrName>
                                          <p:attrName>ppt_y</p:attrName>
                                        </p:attrNameLst>
                                      </p:cBhvr>
                                      <p:rCtr x="37500" y="301"/>
                                    </p:animMotion>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200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3"/>
          <p:cNvSpPr>
            <a:spLocks noGrp="1"/>
          </p:cNvSpPr>
          <p:nvPr>
            <p:ph type="ctrTitle"/>
          </p:nvPr>
        </p:nvSpPr>
        <p:spPr/>
        <p:txBody>
          <a:bodyPr>
            <a:normAutofit fontScale="90000"/>
          </a:bodyPr>
          <a:lstStyle/>
          <a:p>
            <a:pPr eaLnBrk="1" hangingPunct="1"/>
            <a:r>
              <a:rPr lang="fr-FR" dirty="0">
                <a:solidFill>
                  <a:srgbClr val="000000"/>
                </a:solidFill>
                <a:latin typeface="Calibri" charset="0"/>
              </a:rPr>
              <a:t>Agence Nationale de Télésanté </a:t>
            </a:r>
            <a:r>
              <a:rPr lang="fr-FR" dirty="0">
                <a:solidFill>
                  <a:schemeClr val="bg1"/>
                </a:solidFill>
                <a:latin typeface="Calibri" charset="0"/>
              </a:rPr>
              <a:t>et d</a:t>
            </a:r>
            <a:r>
              <a:rPr lang="ja-JP" altLang="fr-FR" dirty="0">
                <a:solidFill>
                  <a:schemeClr val="bg1"/>
                </a:solidFill>
                <a:latin typeface="Calibri" charset="0"/>
              </a:rPr>
              <a:t>’</a:t>
            </a:r>
            <a:r>
              <a:rPr lang="fr-FR" dirty="0">
                <a:solidFill>
                  <a:schemeClr val="bg1"/>
                </a:solidFill>
                <a:latin typeface="Calibri" charset="0"/>
              </a:rPr>
              <a:t>Informatique Médicale</a:t>
            </a:r>
          </a:p>
        </p:txBody>
      </p:sp>
      <p:sp>
        <p:nvSpPr>
          <p:cNvPr id="24579" name="Sous-titre 4"/>
          <p:cNvSpPr>
            <a:spLocks noGrp="1"/>
          </p:cNvSpPr>
          <p:nvPr>
            <p:ph type="subTitle" idx="1"/>
          </p:nvPr>
        </p:nvSpPr>
        <p:spPr>
          <a:xfrm>
            <a:off x="1524000" y="3602038"/>
            <a:ext cx="9144000" cy="864146"/>
          </a:xfrm>
        </p:spPr>
        <p:txBody>
          <a:bodyPr/>
          <a:lstStyle/>
          <a:p>
            <a:pPr eaLnBrk="1" hangingPunct="1"/>
            <a:r>
              <a:rPr lang="fr-FR" i="1" dirty="0">
                <a:solidFill>
                  <a:srgbClr val="000000"/>
                </a:solidFill>
                <a:latin typeface="Calibri" charset="0"/>
              </a:rPr>
              <a:t>Une Structure formelle en charge de la Télésanté au Mali !</a:t>
            </a:r>
          </a:p>
          <a:p>
            <a:pPr eaLnBrk="1" hangingPunct="1"/>
            <a:endParaRPr lang="fr-FR" i="1" dirty="0">
              <a:solidFill>
                <a:srgbClr val="000000"/>
              </a:solidFill>
              <a:latin typeface="Calibri" charset="0"/>
            </a:endParaRP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CD4904DD-7975-8444-8511-9CC81CC7787B}" type="slidenum">
              <a:rPr lang="fr-FR">
                <a:solidFill>
                  <a:srgbClr val="FFFFFF"/>
                </a:solidFill>
              </a:rPr>
              <a:pPr eaLnBrk="1" hangingPunct="1"/>
              <a:t>18</a:t>
            </a:fld>
            <a:endParaRPr lang="fr-FR">
              <a:solidFill>
                <a:srgbClr val="FFFFFF"/>
              </a:solidFill>
            </a:endParaRPr>
          </a:p>
        </p:txBody>
      </p:sp>
    </p:spTree>
    <p:extLst>
      <p:ext uri="{BB962C8B-B14F-4D97-AF65-F5344CB8AC3E}">
        <p14:creationId xmlns:p14="http://schemas.microsoft.com/office/powerpoint/2010/main" val="257743659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4130189564"/>
              </p:ext>
            </p:extLst>
          </p:nvPr>
        </p:nvGraphicFramePr>
        <p:xfrm>
          <a:off x="623392" y="987734"/>
          <a:ext cx="10953827"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p:cNvSpPr>
            <a:spLocks noGrp="1"/>
          </p:cNvSpPr>
          <p:nvPr>
            <p:ph type="title"/>
          </p:nvPr>
        </p:nvSpPr>
        <p:spPr>
          <a:xfrm>
            <a:off x="800101" y="126718"/>
            <a:ext cx="10480475" cy="796908"/>
          </a:xfrm>
          <a:ln>
            <a:miter lim="800000"/>
            <a:headEnd/>
            <a:tailEnd/>
          </a:ln>
          <a:extLst/>
        </p:spPr>
        <p:txBody>
          <a:bodyPr>
            <a:normAutofit/>
          </a:bodyPr>
          <a:lstStyle/>
          <a:p>
            <a:pPr eaLnBrk="1" hangingPunct="1">
              <a:defRPr/>
            </a:pPr>
            <a:r>
              <a:rPr lang="fr-FR" sz="4000" dirty="0" smtClean="0">
                <a:effectLst>
                  <a:glow rad="101600">
                    <a:schemeClr val="accent1">
                      <a:satMod val="175000"/>
                      <a:alpha val="40000"/>
                    </a:schemeClr>
                  </a:glow>
                </a:effectLst>
                <a:ea typeface="+mj-ea"/>
              </a:rPr>
              <a:t>Textes de création</a:t>
            </a:r>
            <a:endParaRPr lang="fr-FR" sz="4000" dirty="0">
              <a:effectLst>
                <a:glow rad="101600">
                  <a:schemeClr val="accent1">
                    <a:satMod val="175000"/>
                    <a:alpha val="40000"/>
                  </a:schemeClr>
                </a:glow>
              </a:effectLst>
              <a:ea typeface="+mj-ea"/>
            </a:endParaRPr>
          </a:p>
        </p:txBody>
      </p:sp>
      <p:sp>
        <p:nvSpPr>
          <p:cNvPr id="5" name="Espace réservé du numéro de diapositive 4"/>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5FBC300D-64FC-9047-AD60-45A02BC0FED4}" type="slidenum">
              <a:rPr lang="fr-FR">
                <a:solidFill>
                  <a:srgbClr val="FFFFFF"/>
                </a:solidFill>
              </a:rPr>
              <a:pPr eaLnBrk="1" hangingPunct="1"/>
              <a:t>19</a:t>
            </a:fld>
            <a:endParaRPr lang="fr-FR">
              <a:solidFill>
                <a:srgbClr val="FFFFFF"/>
              </a:solidFill>
            </a:endParaRPr>
          </a:p>
        </p:txBody>
      </p:sp>
    </p:spTree>
    <p:extLst>
      <p:ext uri="{BB962C8B-B14F-4D97-AF65-F5344CB8AC3E}">
        <p14:creationId xmlns:p14="http://schemas.microsoft.com/office/powerpoint/2010/main" val="60229731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2"/>
          <p:cNvSpPr>
            <a:spLocks noGrp="1" noChangeArrowheads="1"/>
          </p:cNvSpPr>
          <p:nvPr>
            <p:ph type="title"/>
          </p:nvPr>
        </p:nvSpPr>
        <p:spPr>
          <a:xfrm>
            <a:off x="1007533" y="765175"/>
            <a:ext cx="10566400" cy="1143000"/>
          </a:xfrm>
        </p:spPr>
        <p:txBody>
          <a:bodyPr/>
          <a:lstStyle/>
          <a:p>
            <a:pPr eaLnBrk="1" hangingPunct="1"/>
            <a:r>
              <a:rPr lang="fr-BE" sz="3200" dirty="0">
                <a:latin typeface="Arial" charset="0"/>
                <a:cs typeface="Arial" charset="0"/>
              </a:rPr>
              <a:t>Définition de la cybersanté </a:t>
            </a:r>
            <a:r>
              <a:rPr lang="fr-BE" sz="3200" dirty="0" smtClean="0">
                <a:latin typeface="Arial" charset="0"/>
                <a:cs typeface="Arial" charset="0"/>
              </a:rPr>
              <a:t>(1)</a:t>
            </a:r>
            <a:endParaRPr lang="fr-BE" sz="3200" dirty="0">
              <a:latin typeface="Arial" charset="0"/>
              <a:cs typeface="Arial" charset="0"/>
            </a:endParaRPr>
          </a:p>
        </p:txBody>
      </p:sp>
      <p:sp>
        <p:nvSpPr>
          <p:cNvPr id="7172" name="Rectangle 3"/>
          <p:cNvSpPr>
            <a:spLocks noGrp="1" noChangeArrowheads="1"/>
          </p:cNvSpPr>
          <p:nvPr>
            <p:ph type="body" idx="1"/>
          </p:nvPr>
        </p:nvSpPr>
        <p:spPr>
          <a:xfrm>
            <a:off x="1007534" y="2297114"/>
            <a:ext cx="10257367" cy="3724275"/>
          </a:xfrm>
        </p:spPr>
        <p:txBody>
          <a:bodyPr/>
          <a:lstStyle/>
          <a:p>
            <a:pPr eaLnBrk="1" hangingPunct="1">
              <a:lnSpc>
                <a:spcPct val="90000"/>
              </a:lnSpc>
            </a:pPr>
            <a:r>
              <a:rPr lang="fr-BE">
                <a:latin typeface="Arial" charset="0"/>
                <a:cs typeface="Arial" charset="0"/>
              </a:rPr>
              <a:t>Plusieurs définition</a:t>
            </a:r>
            <a:r>
              <a:rPr lang="fr-BE" sz="2400">
                <a:latin typeface="Arial" charset="0"/>
                <a:cs typeface="Arial" charset="0"/>
              </a:rPr>
              <a:t>:</a:t>
            </a:r>
          </a:p>
          <a:p>
            <a:pPr lvl="1" algn="just" eaLnBrk="1" hangingPunct="1">
              <a:lnSpc>
                <a:spcPct val="90000"/>
              </a:lnSpc>
            </a:pPr>
            <a:r>
              <a:rPr lang="fr-FR" sz="2000">
                <a:latin typeface="Arial" charset="0"/>
                <a:cs typeface="Arial" charset="0"/>
              </a:rPr>
              <a:t>« La télémédecine est la pratique de soins médicaux utilisant des communications interactives sonores, visuelles et de données. Ceci inclut les prestations de soins médicaux et chirurgicaux, les consultations professionnelles, le diagnostic, ainsi que la formation et le transfert des données médicales. » </a:t>
            </a:r>
          </a:p>
          <a:p>
            <a:pPr lvl="1" algn="just" eaLnBrk="1" hangingPunct="1">
              <a:lnSpc>
                <a:spcPct val="90000"/>
              </a:lnSpc>
            </a:pPr>
            <a:r>
              <a:rPr lang="fr-FR" sz="2000">
                <a:latin typeface="Arial" charset="0"/>
                <a:cs typeface="Arial" charset="0"/>
              </a:rPr>
              <a:t>« L'informatique médicale est l'application des techniques issues de l'informatique au domaine médical. » </a:t>
            </a:r>
          </a:p>
          <a:p>
            <a:pPr lvl="1" algn="just" eaLnBrk="1" hangingPunct="1">
              <a:lnSpc>
                <a:spcPct val="90000"/>
              </a:lnSpc>
            </a:pPr>
            <a:r>
              <a:rPr lang="fr-FR" sz="2000">
                <a:latin typeface="Arial" charset="0"/>
                <a:cs typeface="Arial" charset="0"/>
              </a:rPr>
              <a:t>E-Santé : Télésanté = Cybersanté = traduction de l’anglais TeleHealth : « technologie qui permet aux patients, aux infirmières et aux médecins de se parler comme s’ils étaient dans une même pièce » (Ministère Fédéral de la Santé au Canada). </a:t>
            </a:r>
          </a:p>
        </p:txBody>
      </p:sp>
    </p:spTree>
    <p:extLst>
      <p:ext uri="{BB962C8B-B14F-4D97-AF65-F5344CB8AC3E}">
        <p14:creationId xmlns:p14="http://schemas.microsoft.com/office/powerpoint/2010/main" val="12198770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894423526"/>
              </p:ext>
            </p:extLst>
          </p:nvPr>
        </p:nvGraphicFramePr>
        <p:xfrm>
          <a:off x="95208" y="142852"/>
          <a:ext cx="12001541"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p:cNvSpPr>
            <a:spLocks noGrp="1"/>
          </p:cNvSpPr>
          <p:nvPr>
            <p:ph type="title"/>
          </p:nvPr>
        </p:nvSpPr>
        <p:spPr>
          <a:xfrm rot="19643845">
            <a:off x="88909" y="411335"/>
            <a:ext cx="3105133" cy="928694"/>
          </a:xfrm>
          <a:ln>
            <a:miter lim="800000"/>
            <a:headEnd/>
            <a:tailEnd/>
          </a:ln>
          <a:extLst/>
        </p:spPr>
        <p:txBody>
          <a:bodyPr/>
          <a:lstStyle/>
          <a:p>
            <a:pPr eaLnBrk="1" hangingPunct="1">
              <a:defRPr/>
            </a:pPr>
            <a:r>
              <a:rPr lang="fr-FR" dirty="0" smtClean="0">
                <a:effectLst>
                  <a:glow rad="139700">
                    <a:schemeClr val="accent1">
                      <a:satMod val="175000"/>
                      <a:alpha val="40000"/>
                    </a:schemeClr>
                  </a:glow>
                </a:effectLst>
                <a:ea typeface="+mj-ea"/>
              </a:rPr>
              <a:t>MISSION</a:t>
            </a:r>
            <a:endParaRPr lang="fr-FR" dirty="0">
              <a:effectLst>
                <a:glow rad="139700">
                  <a:schemeClr val="accent1">
                    <a:satMod val="175000"/>
                    <a:alpha val="40000"/>
                  </a:schemeClr>
                </a:glow>
              </a:effectLst>
              <a:ea typeface="+mj-ea"/>
            </a:endParaRPr>
          </a:p>
        </p:txBody>
      </p:sp>
      <p:sp>
        <p:nvSpPr>
          <p:cNvPr id="5" name="Espace réservé du numéro de diapositive 4"/>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8B223349-8071-D949-890B-63AB3E0ED470}" type="slidenum">
              <a:rPr lang="fr-FR">
                <a:solidFill>
                  <a:srgbClr val="FFFFFF"/>
                </a:solidFill>
              </a:rPr>
              <a:pPr eaLnBrk="1" hangingPunct="1"/>
              <a:t>20</a:t>
            </a:fld>
            <a:endParaRPr lang="fr-FR">
              <a:solidFill>
                <a:srgbClr val="FFFFFF"/>
              </a:solidFill>
            </a:endParaRPr>
          </a:p>
        </p:txBody>
      </p:sp>
    </p:spTree>
    <p:extLst>
      <p:ext uri="{BB962C8B-B14F-4D97-AF65-F5344CB8AC3E}">
        <p14:creationId xmlns:p14="http://schemas.microsoft.com/office/powerpoint/2010/main" val="170638097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nvGraphicFramePr>
        <p:xfrm>
          <a:off x="285710" y="97196"/>
          <a:ext cx="11620581"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p:cNvSpPr>
            <a:spLocks noGrp="1"/>
          </p:cNvSpPr>
          <p:nvPr>
            <p:ph type="title"/>
          </p:nvPr>
        </p:nvSpPr>
        <p:spPr>
          <a:xfrm rot="19576414">
            <a:off x="-68483" y="848911"/>
            <a:ext cx="4312064" cy="580892"/>
          </a:xfrm>
          <a:ln>
            <a:miter lim="800000"/>
            <a:headEnd/>
            <a:tailEnd/>
          </a:ln>
          <a:extLst/>
        </p:spPr>
        <p:txBody>
          <a:bodyPr>
            <a:noAutofit/>
          </a:bodyPr>
          <a:lstStyle/>
          <a:p>
            <a:pPr eaLnBrk="1" hangingPunct="1">
              <a:defRPr/>
            </a:pPr>
            <a:r>
              <a:rPr lang="fr-FR" sz="3600" dirty="0" smtClean="0">
                <a:effectLst>
                  <a:glow rad="101600">
                    <a:schemeClr val="accent1">
                      <a:satMod val="175000"/>
                      <a:alpha val="40000"/>
                    </a:schemeClr>
                  </a:glow>
                </a:effectLst>
                <a:ea typeface="+mj-ea"/>
              </a:rPr>
              <a:t>ORGANES DE GESTION</a:t>
            </a:r>
            <a:endParaRPr lang="fr-FR" sz="3600" dirty="0">
              <a:effectLst>
                <a:glow rad="101600">
                  <a:schemeClr val="accent1">
                    <a:satMod val="175000"/>
                    <a:alpha val="40000"/>
                  </a:schemeClr>
                </a:glow>
              </a:effectLst>
              <a:ea typeface="+mj-ea"/>
            </a:endParaRPr>
          </a:p>
        </p:txBody>
      </p:sp>
      <p:sp>
        <p:nvSpPr>
          <p:cNvPr id="5" name="Espace réservé du numéro de diapositive 4"/>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B3AC6BC2-72F6-A642-83F7-A3DAD60CC677}" type="slidenum">
              <a:rPr lang="fr-FR">
                <a:solidFill>
                  <a:srgbClr val="FFFFFF"/>
                </a:solidFill>
              </a:rPr>
              <a:pPr eaLnBrk="1" hangingPunct="1"/>
              <a:t>21</a:t>
            </a:fld>
            <a:endParaRPr lang="fr-FR">
              <a:solidFill>
                <a:srgbClr val="FFFFFF"/>
              </a:solidFill>
            </a:endParaRPr>
          </a:p>
        </p:txBody>
      </p:sp>
    </p:spTree>
    <p:extLst>
      <p:ext uri="{BB962C8B-B14F-4D97-AF65-F5344CB8AC3E}">
        <p14:creationId xmlns:p14="http://schemas.microsoft.com/office/powerpoint/2010/main" val="152586492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0511367" y="6402388"/>
            <a:ext cx="1210733" cy="455612"/>
          </a:xfr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C0675D61-08F2-674A-8E29-8CE0102EC513}" type="slidenum">
              <a:rPr lang="fr-FR">
                <a:solidFill>
                  <a:srgbClr val="FFFFFF"/>
                </a:solidFill>
              </a:rPr>
              <a:pPr eaLnBrk="1" hangingPunct="1"/>
              <a:t>22</a:t>
            </a:fld>
            <a:endParaRPr lang="fr-FR">
              <a:solidFill>
                <a:srgbClr val="FFFFFF"/>
              </a:solidFill>
            </a:endParaRPr>
          </a:p>
        </p:txBody>
      </p:sp>
      <p:grpSp>
        <p:nvGrpSpPr>
          <p:cNvPr id="28675" name="Group 2"/>
          <p:cNvGrpSpPr>
            <a:grpSpLocks/>
          </p:cNvGrpSpPr>
          <p:nvPr/>
        </p:nvGrpSpPr>
        <p:grpSpPr bwMode="auto">
          <a:xfrm>
            <a:off x="95251" y="93664"/>
            <a:ext cx="11849100" cy="6492875"/>
            <a:chOff x="0" y="0"/>
            <a:chExt cx="5598" cy="4090"/>
          </a:xfrm>
        </p:grpSpPr>
        <p:sp>
          <p:nvSpPr>
            <p:cNvPr id="28676" name="AutoShape 3"/>
            <p:cNvSpPr>
              <a:spLocks noChangeArrowheads="1"/>
            </p:cNvSpPr>
            <p:nvPr/>
          </p:nvSpPr>
          <p:spPr bwMode="auto">
            <a:xfrm>
              <a:off x="2694" y="1914"/>
              <a:ext cx="1588" cy="2177"/>
            </a:xfrm>
            <a:prstGeom prst="roundRect">
              <a:avLst>
                <a:gd name="adj" fmla="val 16667"/>
              </a:avLst>
            </a:prstGeom>
            <a:solidFill>
              <a:srgbClr val="6666FF"/>
            </a:solidFill>
            <a:ln w="25560">
              <a:solidFill>
                <a:srgbClr val="10253F"/>
              </a:solidFill>
              <a:miter lim="800000"/>
              <a:headEnd/>
              <a:tailEnd/>
            </a:ln>
          </p:spPr>
          <p:txBody>
            <a:bodyPr wrap="none" anchor="ctr"/>
            <a:lstStyle/>
            <a:p>
              <a:endParaRPr lang="fr-FR"/>
            </a:p>
          </p:txBody>
        </p:sp>
        <p:sp>
          <p:nvSpPr>
            <p:cNvPr id="28677" name="AutoShape 4"/>
            <p:cNvSpPr>
              <a:spLocks noChangeArrowheads="1"/>
            </p:cNvSpPr>
            <p:nvPr/>
          </p:nvSpPr>
          <p:spPr bwMode="auto">
            <a:xfrm>
              <a:off x="4463" y="1959"/>
              <a:ext cx="1136" cy="2132"/>
            </a:xfrm>
            <a:prstGeom prst="roundRect">
              <a:avLst>
                <a:gd name="adj" fmla="val 16667"/>
              </a:avLst>
            </a:prstGeom>
            <a:solidFill>
              <a:srgbClr val="6666FF"/>
            </a:solidFill>
            <a:ln w="25560">
              <a:solidFill>
                <a:srgbClr val="10253F"/>
              </a:solidFill>
              <a:miter lim="800000"/>
              <a:headEnd/>
              <a:tailEnd/>
            </a:ln>
          </p:spPr>
          <p:txBody>
            <a:bodyPr wrap="none" anchor="ctr"/>
            <a:lstStyle/>
            <a:p>
              <a:endParaRPr lang="fr-FR"/>
            </a:p>
          </p:txBody>
        </p:sp>
        <p:sp>
          <p:nvSpPr>
            <p:cNvPr id="28678" name="AutoShape 5"/>
            <p:cNvSpPr>
              <a:spLocks noChangeArrowheads="1"/>
            </p:cNvSpPr>
            <p:nvPr/>
          </p:nvSpPr>
          <p:spPr bwMode="auto">
            <a:xfrm>
              <a:off x="2248" y="281"/>
              <a:ext cx="945" cy="360"/>
            </a:xfrm>
            <a:prstGeom prst="roundRect">
              <a:avLst>
                <a:gd name="adj" fmla="val 16667"/>
              </a:avLst>
            </a:prstGeom>
            <a:solidFill>
              <a:srgbClr val="6666FF"/>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b="1">
                  <a:solidFill>
                    <a:srgbClr val="000000"/>
                  </a:solidFill>
                  <a:latin typeface="Tahoma" charset="0"/>
                  <a:cs typeface="Tahoma" charset="0"/>
                </a:rPr>
                <a:t>Direction Générale</a:t>
              </a:r>
            </a:p>
          </p:txBody>
        </p:sp>
        <p:sp>
          <p:nvSpPr>
            <p:cNvPr id="28679" name="AutoShape 6"/>
            <p:cNvSpPr>
              <a:spLocks noChangeArrowheads="1"/>
            </p:cNvSpPr>
            <p:nvPr/>
          </p:nvSpPr>
          <p:spPr bwMode="auto">
            <a:xfrm>
              <a:off x="3601" y="870"/>
              <a:ext cx="1270" cy="360"/>
            </a:xfrm>
            <a:prstGeom prst="roundRect">
              <a:avLst>
                <a:gd name="adj" fmla="val 16667"/>
              </a:avLst>
            </a:prstGeom>
            <a:solidFill>
              <a:srgbClr val="33CCCC"/>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Unité Audit, Contrôle, Suivi, Évaluation et Qualité Interne </a:t>
              </a:r>
            </a:p>
          </p:txBody>
        </p:sp>
        <p:sp>
          <p:nvSpPr>
            <p:cNvPr id="28680" name="AutoShape 7"/>
            <p:cNvSpPr>
              <a:spLocks noChangeArrowheads="1"/>
            </p:cNvSpPr>
            <p:nvPr/>
          </p:nvSpPr>
          <p:spPr bwMode="auto">
            <a:xfrm>
              <a:off x="3646" y="326"/>
              <a:ext cx="635" cy="272"/>
            </a:xfrm>
            <a:prstGeom prst="roundRect">
              <a:avLst>
                <a:gd name="adj" fmla="val 16667"/>
              </a:avLst>
            </a:prstGeom>
            <a:solidFill>
              <a:srgbClr val="CCFFFF"/>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Secrétariat Particulier</a:t>
              </a:r>
            </a:p>
          </p:txBody>
        </p:sp>
        <p:sp>
          <p:nvSpPr>
            <p:cNvPr id="28681" name="AutoShape 8"/>
            <p:cNvSpPr>
              <a:spLocks noChangeArrowheads="1"/>
            </p:cNvSpPr>
            <p:nvPr/>
          </p:nvSpPr>
          <p:spPr bwMode="auto">
            <a:xfrm>
              <a:off x="834" y="851"/>
              <a:ext cx="1180" cy="382"/>
            </a:xfrm>
            <a:prstGeom prst="roundRect">
              <a:avLst>
                <a:gd name="adj" fmla="val 16667"/>
              </a:avLst>
            </a:prstGeom>
            <a:solidFill>
              <a:srgbClr val="33CCCC"/>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Unité Secrétariat, Accueil, Communication et Ressources Humaines</a:t>
              </a:r>
            </a:p>
          </p:txBody>
        </p:sp>
        <p:sp>
          <p:nvSpPr>
            <p:cNvPr id="28682" name="AutoShape 9"/>
            <p:cNvSpPr>
              <a:spLocks noChangeArrowheads="1"/>
            </p:cNvSpPr>
            <p:nvPr/>
          </p:nvSpPr>
          <p:spPr bwMode="auto">
            <a:xfrm>
              <a:off x="4554" y="1777"/>
              <a:ext cx="952" cy="360"/>
            </a:xfrm>
            <a:prstGeom prst="roundRect">
              <a:avLst>
                <a:gd name="adj" fmla="val 16667"/>
              </a:avLst>
            </a:prstGeom>
            <a:solidFill>
              <a:srgbClr val="95B3D7"/>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Planification, Études, Formation et Recherches</a:t>
              </a:r>
            </a:p>
          </p:txBody>
        </p:sp>
        <p:sp>
          <p:nvSpPr>
            <p:cNvPr id="28683" name="AutoShape 10"/>
            <p:cNvSpPr>
              <a:spLocks noChangeArrowheads="1"/>
            </p:cNvSpPr>
            <p:nvPr/>
          </p:nvSpPr>
          <p:spPr bwMode="auto">
            <a:xfrm>
              <a:off x="4554" y="2189"/>
              <a:ext cx="945" cy="496"/>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Planifications et Études</a:t>
              </a:r>
            </a:p>
          </p:txBody>
        </p:sp>
        <p:sp>
          <p:nvSpPr>
            <p:cNvPr id="28684" name="AutoShape 11"/>
            <p:cNvSpPr>
              <a:spLocks noChangeArrowheads="1"/>
            </p:cNvSpPr>
            <p:nvPr/>
          </p:nvSpPr>
          <p:spPr bwMode="auto">
            <a:xfrm>
              <a:off x="4554" y="2775"/>
              <a:ext cx="945" cy="545"/>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Recherches et Formation</a:t>
              </a:r>
            </a:p>
          </p:txBody>
        </p:sp>
        <p:sp>
          <p:nvSpPr>
            <p:cNvPr id="28685" name="AutoShape 12"/>
            <p:cNvSpPr>
              <a:spLocks noChangeArrowheads="1"/>
            </p:cNvSpPr>
            <p:nvPr/>
          </p:nvSpPr>
          <p:spPr bwMode="auto">
            <a:xfrm>
              <a:off x="2785" y="2186"/>
              <a:ext cx="1406" cy="272"/>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SECTION Administration Systèmes et Réseaux</a:t>
              </a:r>
            </a:p>
          </p:txBody>
        </p:sp>
        <p:sp>
          <p:nvSpPr>
            <p:cNvPr id="28686" name="AutoShape 13"/>
            <p:cNvSpPr>
              <a:spLocks noChangeArrowheads="1"/>
            </p:cNvSpPr>
            <p:nvPr/>
          </p:nvSpPr>
          <p:spPr bwMode="auto">
            <a:xfrm>
              <a:off x="2785" y="3159"/>
              <a:ext cx="1406" cy="318"/>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SECTION Développement et Intégration d</a:t>
              </a:r>
              <a:r>
                <a:rPr lang="ja-JP" altLang="fr-FR" sz="1000">
                  <a:solidFill>
                    <a:srgbClr val="000000"/>
                  </a:solidFill>
                  <a:latin typeface="Tahoma" charset="0"/>
                  <a:cs typeface="Tahoma" charset="0"/>
                </a:rPr>
                <a:t>’</a:t>
              </a:r>
              <a:r>
                <a:rPr lang="fr-FR" sz="1000">
                  <a:solidFill>
                    <a:srgbClr val="000000"/>
                  </a:solidFill>
                  <a:latin typeface="Tahoma" charset="0"/>
                  <a:cs typeface="Tahoma" charset="0"/>
                </a:rPr>
                <a:t>Applications</a:t>
              </a:r>
            </a:p>
          </p:txBody>
        </p:sp>
        <p:sp>
          <p:nvSpPr>
            <p:cNvPr id="28687" name="AutoShape 14"/>
            <p:cNvSpPr>
              <a:spLocks noChangeArrowheads="1"/>
            </p:cNvSpPr>
            <p:nvPr/>
          </p:nvSpPr>
          <p:spPr bwMode="auto">
            <a:xfrm>
              <a:off x="2785" y="2823"/>
              <a:ext cx="1406" cy="270"/>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 </a:t>
              </a:r>
              <a:r>
                <a:rPr lang="fr-FR" sz="1000">
                  <a:solidFill>
                    <a:srgbClr val="000000"/>
                  </a:solidFill>
                  <a:latin typeface="Tahoma" charset="0"/>
                </a:rPr>
                <a:t>Maintenance, Tests et </a:t>
              </a:r>
              <a:r>
                <a:rPr lang="fr-FR" sz="1000">
                  <a:solidFill>
                    <a:srgbClr val="000000"/>
                  </a:solidFill>
                  <a:latin typeface="Tahoma" charset="0"/>
                  <a:cs typeface="Tahoma" charset="0"/>
                </a:rPr>
                <a:t> Supports Techniques </a:t>
              </a:r>
            </a:p>
          </p:txBody>
        </p:sp>
        <p:sp>
          <p:nvSpPr>
            <p:cNvPr id="28688" name="AutoShape 15"/>
            <p:cNvSpPr>
              <a:spLocks noChangeArrowheads="1"/>
            </p:cNvSpPr>
            <p:nvPr/>
          </p:nvSpPr>
          <p:spPr bwMode="auto">
            <a:xfrm>
              <a:off x="2793" y="2503"/>
              <a:ext cx="1398" cy="272"/>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SECTION Infographie et Multimédia</a:t>
              </a:r>
            </a:p>
          </p:txBody>
        </p:sp>
        <p:sp>
          <p:nvSpPr>
            <p:cNvPr id="28689" name="Line 16"/>
            <p:cNvSpPr>
              <a:spLocks noChangeShapeType="1"/>
            </p:cNvSpPr>
            <p:nvPr/>
          </p:nvSpPr>
          <p:spPr bwMode="auto">
            <a:xfrm>
              <a:off x="2739" y="644"/>
              <a:ext cx="1" cy="997"/>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0" name="Line 17"/>
            <p:cNvSpPr>
              <a:spLocks noChangeShapeType="1"/>
            </p:cNvSpPr>
            <p:nvPr/>
          </p:nvSpPr>
          <p:spPr bwMode="auto">
            <a:xfrm flipH="1">
              <a:off x="3192" y="462"/>
              <a:ext cx="455"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1" name="Line 18"/>
            <p:cNvSpPr>
              <a:spLocks noChangeShapeType="1"/>
            </p:cNvSpPr>
            <p:nvPr/>
          </p:nvSpPr>
          <p:spPr bwMode="auto">
            <a:xfrm>
              <a:off x="5007" y="1641"/>
              <a:ext cx="1" cy="136"/>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2" name="Line 19"/>
            <p:cNvSpPr>
              <a:spLocks noChangeShapeType="1"/>
            </p:cNvSpPr>
            <p:nvPr/>
          </p:nvSpPr>
          <p:spPr bwMode="auto">
            <a:xfrm flipH="1">
              <a:off x="2013" y="1052"/>
              <a:ext cx="722"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3" name="Line 20"/>
            <p:cNvSpPr>
              <a:spLocks noChangeShapeType="1"/>
            </p:cNvSpPr>
            <p:nvPr/>
          </p:nvSpPr>
          <p:spPr bwMode="auto">
            <a:xfrm>
              <a:off x="2739" y="1052"/>
              <a:ext cx="862"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grpSp>
          <p:nvGrpSpPr>
            <p:cNvPr id="28694" name="Group 21"/>
            <p:cNvGrpSpPr>
              <a:grpSpLocks/>
            </p:cNvGrpSpPr>
            <p:nvPr/>
          </p:nvGrpSpPr>
          <p:grpSpPr bwMode="auto">
            <a:xfrm>
              <a:off x="0" y="0"/>
              <a:ext cx="1920" cy="791"/>
              <a:chOff x="0" y="0"/>
              <a:chExt cx="1920" cy="791"/>
            </a:xfrm>
          </p:grpSpPr>
          <p:pic>
            <p:nvPicPr>
              <p:cNvPr id="2873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20"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734" name="Text Box 23"/>
              <p:cNvSpPr txBox="1">
                <a:spLocks noChangeArrowheads="1"/>
              </p:cNvSpPr>
              <p:nvPr/>
            </p:nvSpPr>
            <p:spPr bwMode="auto">
              <a:xfrm>
                <a:off x="75" y="60"/>
                <a:ext cx="1775"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Arial" charset="0"/>
                    <a:cs typeface="Arial" charset="0"/>
                  </a:defRPr>
                </a:lvl9pPr>
              </a:lstStyle>
              <a:p>
                <a:pPr algn="ctr" eaLnBrk="1" hangingPunct="1"/>
                <a:r>
                  <a:rPr lang="fr-FR" sz="1600">
                    <a:solidFill>
                      <a:srgbClr val="000000"/>
                    </a:solidFill>
                    <a:latin typeface="Tahoma" charset="0"/>
                    <a:cs typeface="Tahoma" charset="0"/>
                  </a:rPr>
                  <a:t>Agence Nationale de Télésanté et d</a:t>
                </a:r>
                <a:r>
                  <a:rPr lang="ja-JP" altLang="fr-FR" sz="1600">
                    <a:solidFill>
                      <a:srgbClr val="000000"/>
                    </a:solidFill>
                    <a:latin typeface="Tahoma" charset="0"/>
                    <a:cs typeface="Tahoma" charset="0"/>
                  </a:rPr>
                  <a:t>’</a:t>
                </a:r>
                <a:r>
                  <a:rPr lang="fr-FR" sz="1600">
                    <a:solidFill>
                      <a:srgbClr val="000000"/>
                    </a:solidFill>
                    <a:latin typeface="Tahoma" charset="0"/>
                    <a:cs typeface="Tahoma" charset="0"/>
                  </a:rPr>
                  <a:t>Informatique Médicale</a:t>
                </a:r>
                <a:br>
                  <a:rPr lang="fr-FR" sz="1600">
                    <a:solidFill>
                      <a:srgbClr val="000000"/>
                    </a:solidFill>
                    <a:latin typeface="Tahoma" charset="0"/>
                    <a:cs typeface="Tahoma" charset="0"/>
                  </a:rPr>
                </a:br>
                <a:r>
                  <a:rPr lang="fr-FR" sz="1600">
                    <a:solidFill>
                      <a:srgbClr val="000000"/>
                    </a:solidFill>
                    <a:latin typeface="Tahoma" charset="0"/>
                    <a:cs typeface="Tahoma" charset="0"/>
                  </a:rPr>
                  <a:t>ANTIM</a:t>
                </a:r>
              </a:p>
            </p:txBody>
          </p:sp>
        </p:grpSp>
        <p:sp>
          <p:nvSpPr>
            <p:cNvPr id="28695" name="AutoShape 24"/>
            <p:cNvSpPr>
              <a:spLocks noChangeArrowheads="1"/>
            </p:cNvSpPr>
            <p:nvPr/>
          </p:nvSpPr>
          <p:spPr bwMode="auto">
            <a:xfrm>
              <a:off x="2785" y="1777"/>
              <a:ext cx="1406" cy="360"/>
            </a:xfrm>
            <a:prstGeom prst="roundRect">
              <a:avLst>
                <a:gd name="adj" fmla="val 16667"/>
              </a:avLst>
            </a:prstGeom>
            <a:solidFill>
              <a:srgbClr val="95B3D7"/>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CYBERINFRASTRUCTURE TECHNIQUE</a:t>
              </a:r>
            </a:p>
          </p:txBody>
        </p:sp>
        <p:sp>
          <p:nvSpPr>
            <p:cNvPr id="28696" name="Line 25"/>
            <p:cNvSpPr>
              <a:spLocks noChangeShapeType="1"/>
            </p:cNvSpPr>
            <p:nvPr/>
          </p:nvSpPr>
          <p:spPr bwMode="auto">
            <a:xfrm>
              <a:off x="3465" y="1641"/>
              <a:ext cx="1" cy="136"/>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7" name="Line 26"/>
            <p:cNvSpPr>
              <a:spLocks noChangeShapeType="1"/>
            </p:cNvSpPr>
            <p:nvPr/>
          </p:nvSpPr>
          <p:spPr bwMode="auto">
            <a:xfrm>
              <a:off x="743" y="1641"/>
              <a:ext cx="1" cy="136"/>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698" name="AutoShape 27"/>
            <p:cNvSpPr>
              <a:spLocks noChangeArrowheads="1"/>
            </p:cNvSpPr>
            <p:nvPr/>
          </p:nvSpPr>
          <p:spPr bwMode="auto">
            <a:xfrm>
              <a:off x="2785" y="3539"/>
              <a:ext cx="1406" cy="499"/>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 Nouvelles Technologies Biomédicales : Bioinformatique, Robotique, Réalité Virtuelle et Intelligence Artificielle</a:t>
              </a:r>
            </a:p>
          </p:txBody>
        </p:sp>
        <p:sp>
          <p:nvSpPr>
            <p:cNvPr id="28699" name="AutoShape 28"/>
            <p:cNvSpPr>
              <a:spLocks noChangeArrowheads="1"/>
            </p:cNvSpPr>
            <p:nvPr/>
          </p:nvSpPr>
          <p:spPr bwMode="auto">
            <a:xfrm>
              <a:off x="2240" y="1191"/>
              <a:ext cx="945" cy="360"/>
            </a:xfrm>
            <a:prstGeom prst="roundRect">
              <a:avLst>
                <a:gd name="adj" fmla="val 16667"/>
              </a:avLst>
            </a:prstGeom>
            <a:solidFill>
              <a:srgbClr val="6666FF"/>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b="1">
                  <a:solidFill>
                    <a:srgbClr val="000000"/>
                  </a:solidFill>
                  <a:latin typeface="Tahoma" charset="0"/>
                  <a:cs typeface="Tahoma" charset="0"/>
                </a:rPr>
                <a:t>Divisions</a:t>
              </a:r>
            </a:p>
          </p:txBody>
        </p:sp>
        <p:sp>
          <p:nvSpPr>
            <p:cNvPr id="28700" name="AutoShape 29"/>
            <p:cNvSpPr>
              <a:spLocks noChangeArrowheads="1"/>
            </p:cNvSpPr>
            <p:nvPr/>
          </p:nvSpPr>
          <p:spPr bwMode="auto">
            <a:xfrm>
              <a:off x="4554" y="3410"/>
              <a:ext cx="945" cy="635"/>
            </a:xfrm>
            <a:prstGeom prst="roundRect">
              <a:avLst>
                <a:gd name="adj" fmla="val 16667"/>
              </a:avLst>
            </a:prstGeom>
            <a:solidFill>
              <a:srgbClr val="93CDDD"/>
            </a:solidFill>
            <a:ln w="25560">
              <a:solidFill>
                <a:srgbClr val="993366"/>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Unité de Recherche en CyberSanté et  Informatique Médicale –</a:t>
              </a:r>
            </a:p>
          </p:txBody>
        </p:sp>
        <p:sp>
          <p:nvSpPr>
            <p:cNvPr id="28701" name="Line 30"/>
            <p:cNvSpPr>
              <a:spLocks noChangeShapeType="1"/>
            </p:cNvSpPr>
            <p:nvPr/>
          </p:nvSpPr>
          <p:spPr bwMode="auto">
            <a:xfrm>
              <a:off x="743" y="1641"/>
              <a:ext cx="4264"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02" name="Line 31"/>
            <p:cNvSpPr>
              <a:spLocks noChangeShapeType="1"/>
            </p:cNvSpPr>
            <p:nvPr/>
          </p:nvSpPr>
          <p:spPr bwMode="auto">
            <a:xfrm>
              <a:off x="1968" y="1641"/>
              <a:ext cx="1" cy="136"/>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03" name="Line 32"/>
            <p:cNvSpPr>
              <a:spLocks noChangeShapeType="1"/>
            </p:cNvSpPr>
            <p:nvPr/>
          </p:nvSpPr>
          <p:spPr bwMode="auto">
            <a:xfrm>
              <a:off x="5007" y="3319"/>
              <a:ext cx="1" cy="91"/>
            </a:xfrm>
            <a:prstGeom prst="line">
              <a:avLst/>
            </a:prstGeom>
            <a:noFill/>
            <a:ln w="25560">
              <a:solidFill>
                <a:srgbClr val="DFDEF6"/>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04" name="AutoShape 33"/>
            <p:cNvSpPr>
              <a:spLocks noChangeArrowheads="1"/>
            </p:cNvSpPr>
            <p:nvPr/>
          </p:nvSpPr>
          <p:spPr bwMode="auto">
            <a:xfrm>
              <a:off x="245" y="1959"/>
              <a:ext cx="1043" cy="2132"/>
            </a:xfrm>
            <a:prstGeom prst="roundRect">
              <a:avLst>
                <a:gd name="adj" fmla="val 16667"/>
              </a:avLst>
            </a:prstGeom>
            <a:solidFill>
              <a:srgbClr val="6666FF"/>
            </a:solidFill>
            <a:ln w="25560">
              <a:solidFill>
                <a:srgbClr val="10253F"/>
              </a:solidFill>
              <a:miter lim="800000"/>
              <a:headEnd/>
              <a:tailEnd/>
            </a:ln>
          </p:spPr>
          <p:txBody>
            <a:bodyPr wrap="none" anchor="ctr"/>
            <a:lstStyle/>
            <a:p>
              <a:endParaRPr lang="fr-FR"/>
            </a:p>
          </p:txBody>
        </p:sp>
        <p:sp>
          <p:nvSpPr>
            <p:cNvPr id="28705" name="AutoShape 34"/>
            <p:cNvSpPr>
              <a:spLocks noChangeArrowheads="1"/>
            </p:cNvSpPr>
            <p:nvPr/>
          </p:nvSpPr>
          <p:spPr bwMode="auto">
            <a:xfrm>
              <a:off x="335" y="3546"/>
              <a:ext cx="861" cy="499"/>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REGIE de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Recettes</a:t>
              </a:r>
            </a:p>
          </p:txBody>
        </p:sp>
        <p:sp>
          <p:nvSpPr>
            <p:cNvPr id="28706" name="AutoShape 35"/>
            <p:cNvSpPr>
              <a:spLocks noChangeArrowheads="1"/>
            </p:cNvSpPr>
            <p:nvPr/>
          </p:nvSpPr>
          <p:spPr bwMode="auto">
            <a:xfrm>
              <a:off x="335" y="2867"/>
              <a:ext cx="861" cy="589"/>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REGIE de Dépenses</a:t>
              </a:r>
            </a:p>
          </p:txBody>
        </p:sp>
        <p:sp>
          <p:nvSpPr>
            <p:cNvPr id="28707" name="AutoShape 36"/>
            <p:cNvSpPr>
              <a:spLocks noChangeArrowheads="1"/>
            </p:cNvSpPr>
            <p:nvPr/>
          </p:nvSpPr>
          <p:spPr bwMode="auto">
            <a:xfrm>
              <a:off x="335" y="1777"/>
              <a:ext cx="862" cy="363"/>
            </a:xfrm>
            <a:prstGeom prst="roundRect">
              <a:avLst>
                <a:gd name="adj" fmla="val 16667"/>
              </a:avLst>
            </a:prstGeom>
            <a:solidFill>
              <a:srgbClr val="95B3D7"/>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Comptabilité et Finances</a:t>
              </a:r>
            </a:p>
          </p:txBody>
        </p:sp>
        <p:sp>
          <p:nvSpPr>
            <p:cNvPr id="28708" name="AutoShape 37"/>
            <p:cNvSpPr>
              <a:spLocks noChangeArrowheads="1"/>
            </p:cNvSpPr>
            <p:nvPr/>
          </p:nvSpPr>
          <p:spPr bwMode="auto">
            <a:xfrm>
              <a:off x="335" y="2186"/>
              <a:ext cx="861" cy="589"/>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Comptabilité et Finances</a:t>
              </a:r>
            </a:p>
          </p:txBody>
        </p:sp>
        <p:sp>
          <p:nvSpPr>
            <p:cNvPr id="28709" name="Line 38"/>
            <p:cNvSpPr>
              <a:spLocks noChangeShapeType="1"/>
            </p:cNvSpPr>
            <p:nvPr/>
          </p:nvSpPr>
          <p:spPr bwMode="auto">
            <a:xfrm>
              <a:off x="245" y="2503"/>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10" name="Line 39"/>
            <p:cNvSpPr>
              <a:spLocks noChangeShapeType="1"/>
            </p:cNvSpPr>
            <p:nvPr/>
          </p:nvSpPr>
          <p:spPr bwMode="auto">
            <a:xfrm>
              <a:off x="245" y="3184"/>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11" name="Line 40"/>
            <p:cNvSpPr>
              <a:spLocks noChangeShapeType="1"/>
            </p:cNvSpPr>
            <p:nvPr/>
          </p:nvSpPr>
          <p:spPr bwMode="auto">
            <a:xfrm>
              <a:off x="245" y="3819"/>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12" name="AutoShape 41"/>
            <p:cNvSpPr>
              <a:spLocks noChangeArrowheads="1"/>
            </p:cNvSpPr>
            <p:nvPr/>
          </p:nvSpPr>
          <p:spPr bwMode="auto">
            <a:xfrm>
              <a:off x="1469" y="1959"/>
              <a:ext cx="1043" cy="2132"/>
            </a:xfrm>
            <a:prstGeom prst="roundRect">
              <a:avLst>
                <a:gd name="adj" fmla="val 16667"/>
              </a:avLst>
            </a:prstGeom>
            <a:solidFill>
              <a:srgbClr val="6666FF"/>
            </a:solidFill>
            <a:ln w="25560">
              <a:solidFill>
                <a:srgbClr val="10253F"/>
              </a:solidFill>
              <a:miter lim="800000"/>
              <a:headEnd/>
              <a:tailEnd/>
            </a:ln>
          </p:spPr>
          <p:txBody>
            <a:bodyPr wrap="none" anchor="ctr"/>
            <a:lstStyle/>
            <a:p>
              <a:endParaRPr lang="fr-FR"/>
            </a:p>
          </p:txBody>
        </p:sp>
        <p:sp>
          <p:nvSpPr>
            <p:cNvPr id="28713" name="AutoShape 42"/>
            <p:cNvSpPr>
              <a:spLocks noChangeArrowheads="1"/>
            </p:cNvSpPr>
            <p:nvPr/>
          </p:nvSpPr>
          <p:spPr bwMode="auto">
            <a:xfrm>
              <a:off x="1561" y="1777"/>
              <a:ext cx="861" cy="360"/>
            </a:xfrm>
            <a:prstGeom prst="roundRect">
              <a:avLst>
                <a:gd name="adj" fmla="val 16667"/>
              </a:avLst>
            </a:prstGeom>
            <a:solidFill>
              <a:srgbClr val="95B3D7"/>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CyberSanté</a:t>
              </a:r>
            </a:p>
          </p:txBody>
        </p:sp>
        <p:sp>
          <p:nvSpPr>
            <p:cNvPr id="28714" name="AutoShape 43"/>
            <p:cNvSpPr>
              <a:spLocks noChangeArrowheads="1"/>
            </p:cNvSpPr>
            <p:nvPr/>
          </p:nvSpPr>
          <p:spPr bwMode="auto">
            <a:xfrm>
              <a:off x="1560" y="2186"/>
              <a:ext cx="853" cy="408"/>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Télésanté / </a:t>
              </a:r>
              <a:r>
                <a:rPr lang="fr-FR" sz="1000">
                  <a:solidFill>
                    <a:srgbClr val="000000"/>
                  </a:solidFill>
                  <a:latin typeface="Tahoma" charset="0"/>
                </a:rPr>
                <a:t>Télémédecine Rurale</a:t>
              </a:r>
            </a:p>
          </p:txBody>
        </p:sp>
        <p:sp>
          <p:nvSpPr>
            <p:cNvPr id="28715" name="AutoShape 44"/>
            <p:cNvSpPr>
              <a:spLocks noChangeArrowheads="1"/>
            </p:cNvSpPr>
            <p:nvPr/>
          </p:nvSpPr>
          <p:spPr bwMode="auto">
            <a:xfrm>
              <a:off x="1560" y="2911"/>
              <a:ext cx="862" cy="318"/>
            </a:xfrm>
            <a:prstGeom prst="roundRect">
              <a:avLst>
                <a:gd name="adj" fmla="val 16667"/>
              </a:avLst>
            </a:prstGeom>
            <a:solidFill>
              <a:srgbClr val="93CDDD"/>
            </a:solidFill>
            <a:ln w="25560">
              <a:solidFill>
                <a:srgbClr val="993366"/>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Unité Pilote de Télémédecine Rurale</a:t>
              </a:r>
            </a:p>
          </p:txBody>
        </p:sp>
        <p:sp>
          <p:nvSpPr>
            <p:cNvPr id="28716" name="AutoShape 45"/>
            <p:cNvSpPr>
              <a:spLocks noChangeArrowheads="1"/>
            </p:cNvSpPr>
            <p:nvPr/>
          </p:nvSpPr>
          <p:spPr bwMode="auto">
            <a:xfrm>
              <a:off x="1560" y="3277"/>
              <a:ext cx="862" cy="315"/>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Informatique Clinique</a:t>
              </a:r>
            </a:p>
          </p:txBody>
        </p:sp>
        <p:sp>
          <p:nvSpPr>
            <p:cNvPr id="28717" name="AutoShape 46"/>
            <p:cNvSpPr>
              <a:spLocks noChangeArrowheads="1"/>
            </p:cNvSpPr>
            <p:nvPr/>
          </p:nvSpPr>
          <p:spPr bwMode="auto">
            <a:xfrm>
              <a:off x="1560" y="3637"/>
              <a:ext cx="854" cy="408"/>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a:t>
              </a:r>
              <a:br>
                <a:rPr lang="fr-FR" sz="1000">
                  <a:solidFill>
                    <a:srgbClr val="000000"/>
                  </a:solidFill>
                  <a:latin typeface="Tahoma" charset="0"/>
                  <a:cs typeface="Tahoma" charset="0"/>
                </a:rPr>
              </a:br>
              <a:r>
                <a:rPr lang="fr-FR" sz="1000">
                  <a:solidFill>
                    <a:srgbClr val="000000"/>
                  </a:solidFill>
                  <a:latin typeface="Tahoma" charset="0"/>
                  <a:cs typeface="Tahoma" charset="0"/>
                </a:rPr>
                <a:t>Traitement et Analyse des Données</a:t>
              </a:r>
            </a:p>
          </p:txBody>
        </p:sp>
        <p:sp>
          <p:nvSpPr>
            <p:cNvPr id="28718" name="Line 47"/>
            <p:cNvSpPr>
              <a:spLocks noChangeShapeType="1"/>
            </p:cNvSpPr>
            <p:nvPr/>
          </p:nvSpPr>
          <p:spPr bwMode="auto">
            <a:xfrm>
              <a:off x="1968" y="2594"/>
              <a:ext cx="1" cy="46"/>
            </a:xfrm>
            <a:prstGeom prst="line">
              <a:avLst/>
            </a:prstGeom>
            <a:noFill/>
            <a:ln w="25560">
              <a:solidFill>
                <a:srgbClr val="DFDEF6"/>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19" name="Line 48"/>
            <p:cNvSpPr>
              <a:spLocks noChangeShapeType="1"/>
            </p:cNvSpPr>
            <p:nvPr/>
          </p:nvSpPr>
          <p:spPr bwMode="auto">
            <a:xfrm>
              <a:off x="1470" y="2413"/>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0" name="Line 49"/>
            <p:cNvSpPr>
              <a:spLocks noChangeShapeType="1"/>
            </p:cNvSpPr>
            <p:nvPr/>
          </p:nvSpPr>
          <p:spPr bwMode="auto">
            <a:xfrm>
              <a:off x="1469" y="3435"/>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1" name="Line 50"/>
            <p:cNvSpPr>
              <a:spLocks noChangeShapeType="1"/>
            </p:cNvSpPr>
            <p:nvPr/>
          </p:nvSpPr>
          <p:spPr bwMode="auto">
            <a:xfrm>
              <a:off x="2694" y="3334"/>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2" name="Line 51"/>
            <p:cNvSpPr>
              <a:spLocks noChangeShapeType="1"/>
            </p:cNvSpPr>
            <p:nvPr/>
          </p:nvSpPr>
          <p:spPr bwMode="auto">
            <a:xfrm>
              <a:off x="1469" y="3840"/>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3" name="Line 52"/>
            <p:cNvSpPr>
              <a:spLocks noChangeShapeType="1"/>
            </p:cNvSpPr>
            <p:nvPr/>
          </p:nvSpPr>
          <p:spPr bwMode="auto">
            <a:xfrm>
              <a:off x="2694" y="3773"/>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4" name="Line 53"/>
            <p:cNvSpPr>
              <a:spLocks noChangeShapeType="1"/>
            </p:cNvSpPr>
            <p:nvPr/>
          </p:nvSpPr>
          <p:spPr bwMode="auto">
            <a:xfrm>
              <a:off x="2694" y="2957"/>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5" name="Line 54"/>
            <p:cNvSpPr>
              <a:spLocks noChangeShapeType="1"/>
            </p:cNvSpPr>
            <p:nvPr/>
          </p:nvSpPr>
          <p:spPr bwMode="auto">
            <a:xfrm>
              <a:off x="2694" y="2639"/>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6" name="Line 55"/>
            <p:cNvSpPr>
              <a:spLocks noChangeShapeType="1"/>
            </p:cNvSpPr>
            <p:nvPr/>
          </p:nvSpPr>
          <p:spPr bwMode="auto">
            <a:xfrm>
              <a:off x="2694" y="2322"/>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7" name="Line 56"/>
            <p:cNvSpPr>
              <a:spLocks noChangeShapeType="1"/>
            </p:cNvSpPr>
            <p:nvPr/>
          </p:nvSpPr>
          <p:spPr bwMode="auto">
            <a:xfrm>
              <a:off x="4464" y="3048"/>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8" name="Line 57"/>
            <p:cNvSpPr>
              <a:spLocks noChangeShapeType="1"/>
            </p:cNvSpPr>
            <p:nvPr/>
          </p:nvSpPr>
          <p:spPr bwMode="auto">
            <a:xfrm>
              <a:off x="4463" y="2458"/>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29" name="AutoShape 58"/>
            <p:cNvSpPr>
              <a:spLocks noChangeArrowheads="1"/>
            </p:cNvSpPr>
            <p:nvPr/>
          </p:nvSpPr>
          <p:spPr bwMode="auto">
            <a:xfrm>
              <a:off x="1560" y="2639"/>
              <a:ext cx="862" cy="227"/>
            </a:xfrm>
            <a:prstGeom prst="roundRect">
              <a:avLst>
                <a:gd name="adj" fmla="val 16667"/>
              </a:avLst>
            </a:prstGeom>
            <a:solidFill>
              <a:srgbClr val="93CDDD"/>
            </a:solidFill>
            <a:ln w="25560">
              <a:solidFill>
                <a:srgbClr val="993366"/>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Unité Clinique de Télémédecine</a:t>
              </a:r>
            </a:p>
          </p:txBody>
        </p:sp>
        <p:sp>
          <p:nvSpPr>
            <p:cNvPr id="28730" name="AutoShape 59"/>
            <p:cNvSpPr>
              <a:spLocks noChangeArrowheads="1"/>
            </p:cNvSpPr>
            <p:nvPr/>
          </p:nvSpPr>
          <p:spPr bwMode="auto">
            <a:xfrm>
              <a:off x="1560" y="3277"/>
              <a:ext cx="862" cy="315"/>
            </a:xfrm>
            <a:prstGeom prst="roundRect">
              <a:avLst>
                <a:gd name="adj" fmla="val 16667"/>
              </a:avLst>
            </a:prstGeom>
            <a:solidFill>
              <a:srgbClr val="93CDDD"/>
            </a:solidFill>
            <a:ln w="25560">
              <a:solidFill>
                <a:srgbClr val="385D8A"/>
              </a:solidFill>
              <a:miter lim="800000"/>
              <a:headEnd/>
              <a:tailEnd/>
            </a:ln>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 SECTION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000">
                  <a:solidFill>
                    <a:srgbClr val="000000"/>
                  </a:solidFill>
                  <a:latin typeface="Tahoma" charset="0"/>
                  <a:cs typeface="Tahoma" charset="0"/>
                </a:rPr>
                <a:t>Informatique Clinique</a:t>
              </a:r>
            </a:p>
          </p:txBody>
        </p:sp>
        <p:sp>
          <p:nvSpPr>
            <p:cNvPr id="28731" name="Line 60"/>
            <p:cNvSpPr>
              <a:spLocks noChangeShapeType="1"/>
            </p:cNvSpPr>
            <p:nvPr/>
          </p:nvSpPr>
          <p:spPr bwMode="auto">
            <a:xfrm>
              <a:off x="1469" y="3435"/>
              <a:ext cx="90" cy="1"/>
            </a:xfrm>
            <a:prstGeom prst="line">
              <a:avLst/>
            </a:prstGeom>
            <a:noFill/>
            <a:ln w="9360">
              <a:solidFill>
                <a:srgbClr val="10253F"/>
              </a:solidFill>
              <a:miter lim="800000"/>
              <a:headEnd/>
              <a:tailEnd/>
            </a:ln>
            <a:extLst>
              <a:ext uri="{909E8E84-426E-40dd-AFC4-6F175D3DCCD1}">
                <a14:hiddenFill xmlns:a14="http://schemas.microsoft.com/office/drawing/2010/main">
                  <a:noFill/>
                </a14:hiddenFill>
              </a:ext>
            </a:extLst>
          </p:spPr>
          <p:txBody>
            <a:bodyPr/>
            <a:lstStyle/>
            <a:p>
              <a:endParaRPr lang="fr-FR"/>
            </a:p>
          </p:txBody>
        </p:sp>
        <p:sp>
          <p:nvSpPr>
            <p:cNvPr id="28732" name="Line 61"/>
            <p:cNvSpPr>
              <a:spLocks noChangeShapeType="1"/>
            </p:cNvSpPr>
            <p:nvPr/>
          </p:nvSpPr>
          <p:spPr bwMode="auto">
            <a:xfrm>
              <a:off x="1968" y="2866"/>
              <a:ext cx="1" cy="46"/>
            </a:xfrm>
            <a:prstGeom prst="line">
              <a:avLst/>
            </a:prstGeom>
            <a:noFill/>
            <a:ln w="25560">
              <a:solidFill>
                <a:srgbClr val="DFDEF6"/>
              </a:solidFill>
              <a:miter lim="800000"/>
              <a:headEnd/>
              <a:tailEnd/>
            </a:ln>
            <a:extLst>
              <a:ext uri="{909E8E84-426E-40dd-AFC4-6F175D3DCCD1}">
                <a14:hiddenFill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211302394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2"/>
            <a:ext cx="9144000" cy="2767249"/>
          </a:xfrm>
        </p:spPr>
        <p:txBody>
          <a:bodyPr>
            <a:noAutofit/>
          </a:bodyPr>
          <a:lstStyle/>
          <a:p>
            <a:r>
              <a:rPr lang="fr-FR" sz="8000" dirty="0" smtClean="0"/>
              <a:t>Les outils Numériques</a:t>
            </a:r>
            <a:endParaRPr lang="fr-FR" sz="8000" dirty="0"/>
          </a:p>
        </p:txBody>
      </p:sp>
    </p:spTree>
    <p:extLst>
      <p:ext uri="{BB962C8B-B14F-4D97-AF65-F5344CB8AC3E}">
        <p14:creationId xmlns:p14="http://schemas.microsoft.com/office/powerpoint/2010/main" val="35063674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Datacenter </a:t>
            </a:r>
            <a:endParaRPr lang="fr-FR" dirty="0"/>
          </a:p>
        </p:txBody>
      </p:sp>
      <p:sp>
        <p:nvSpPr>
          <p:cNvPr id="6" name="Espace réservé du contenu 5"/>
          <p:cNvSpPr>
            <a:spLocks noGrp="1"/>
          </p:cNvSpPr>
          <p:nvPr>
            <p:ph idx="1"/>
          </p:nvPr>
        </p:nvSpPr>
        <p:spPr>
          <a:xfrm>
            <a:off x="7978100" y="1600201"/>
            <a:ext cx="2460918" cy="4525963"/>
          </a:xfrm>
        </p:spPr>
        <p:style>
          <a:lnRef idx="2">
            <a:schemeClr val="accent1"/>
          </a:lnRef>
          <a:fillRef idx="1">
            <a:schemeClr val="lt1"/>
          </a:fillRef>
          <a:effectRef idx="0">
            <a:schemeClr val="accent1"/>
          </a:effectRef>
          <a:fontRef idx="minor">
            <a:schemeClr val="dk1"/>
          </a:fontRef>
        </p:style>
        <p:txBody>
          <a:bodyPr anchor="ctr">
            <a:normAutofit/>
          </a:bodyPr>
          <a:lstStyle/>
          <a:p>
            <a:r>
              <a:rPr lang="fr-FR" sz="2400" dirty="0"/>
              <a:t>Capacité de stockage: </a:t>
            </a:r>
            <a:r>
              <a:rPr lang="fr-FR" sz="2400" dirty="0" smtClean="0"/>
              <a:t>38 </a:t>
            </a:r>
            <a:r>
              <a:rPr lang="fr-FR" sz="2400" dirty="0"/>
              <a:t>To</a:t>
            </a:r>
          </a:p>
          <a:p>
            <a:r>
              <a:rPr lang="fr-FR" sz="2400" dirty="0" smtClean="0"/>
              <a:t>8 </a:t>
            </a:r>
            <a:r>
              <a:rPr lang="fr-FR" sz="2400" dirty="0"/>
              <a:t>serveurs de productions;</a:t>
            </a:r>
          </a:p>
          <a:p>
            <a:r>
              <a:rPr lang="fr-FR" sz="2400" dirty="0"/>
              <a:t>7</a:t>
            </a:r>
            <a:r>
              <a:rPr lang="fr-FR" sz="2400" dirty="0" smtClean="0"/>
              <a:t> </a:t>
            </a:r>
            <a:r>
              <a:rPr lang="fr-FR" sz="2400" dirty="0"/>
              <a:t>serveurs </a:t>
            </a:r>
            <a:r>
              <a:rPr lang="fr-FR" sz="2400" dirty="0" smtClean="0"/>
              <a:t> </a:t>
            </a:r>
            <a:r>
              <a:rPr lang="fr-FR" sz="2400" dirty="0"/>
              <a:t>délocalisés;</a:t>
            </a:r>
          </a:p>
          <a:p>
            <a:r>
              <a:rPr lang="fr-FR" sz="2400" dirty="0"/>
              <a:t>1 MCU avec capacité de 16 sites</a:t>
            </a:r>
          </a:p>
        </p:txBody>
      </p:sp>
      <p:pic>
        <p:nvPicPr>
          <p:cNvPr id="7" name="Image 6"/>
          <p:cNvPicPr>
            <a:picLocks noChangeAspect="1"/>
          </p:cNvPicPr>
          <p:nvPr/>
        </p:nvPicPr>
        <p:blipFill>
          <a:blip r:embed="rId3"/>
          <a:stretch>
            <a:fillRect/>
          </a:stretch>
        </p:blipFill>
        <p:spPr>
          <a:xfrm>
            <a:off x="1981200" y="1594527"/>
            <a:ext cx="5294819" cy="4235855"/>
          </a:xfrm>
          <a:prstGeom prst="rect">
            <a:avLst/>
          </a:prstGeom>
        </p:spPr>
      </p:pic>
    </p:spTree>
    <p:extLst>
      <p:ext uri="{BB962C8B-B14F-4D97-AF65-F5344CB8AC3E}">
        <p14:creationId xmlns:p14="http://schemas.microsoft.com/office/powerpoint/2010/main" val="408337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403475" y="-26988"/>
            <a:ext cx="8229600" cy="1143001"/>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200">
                <a:latin typeface="Calibri" charset="0"/>
              </a:rPr>
              <a:t>INFRASTRUCTURE D</a:t>
            </a:r>
            <a:r>
              <a:rPr lang="ja-JP" altLang="fr-FR" sz="3200">
                <a:latin typeface="Calibri" charset="0"/>
              </a:rPr>
              <a:t>’</a:t>
            </a:r>
            <a:r>
              <a:rPr lang="fr-FR" altLang="ja-JP" sz="3200">
                <a:latin typeface="Calibri" charset="0"/>
              </a:rPr>
              <a:t>INTERCONNEXION</a:t>
            </a:r>
            <a:endParaRPr lang="fr-FR" sz="3200">
              <a:latin typeface="Calibri" charset="0"/>
            </a:endParaRPr>
          </a:p>
        </p:txBody>
      </p:sp>
      <p:sp>
        <p:nvSpPr>
          <p:cNvPr id="31747" name="Rectangle 2"/>
          <p:cNvSpPr>
            <a:spLocks noChangeArrowheads="1"/>
          </p:cNvSpPr>
          <p:nvPr/>
        </p:nvSpPr>
        <p:spPr bwMode="auto">
          <a:xfrm>
            <a:off x="1550436" y="1745234"/>
            <a:ext cx="7065818" cy="374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graphicFrame>
        <p:nvGraphicFramePr>
          <p:cNvPr id="2" name="Diagramme 1"/>
          <p:cNvGraphicFramePr/>
          <p:nvPr>
            <p:extLst/>
          </p:nvPr>
        </p:nvGraphicFramePr>
        <p:xfrm>
          <a:off x="1583989" y="1507396"/>
          <a:ext cx="6308148" cy="4433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992" y="1248103"/>
            <a:ext cx="6308147" cy="48202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p:nvPr/>
        </p:nvSpPr>
        <p:spPr>
          <a:xfrm>
            <a:off x="7855502" y="1507396"/>
            <a:ext cx="2740937" cy="44339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a:buChar char="•"/>
            </a:pPr>
            <a:r>
              <a:rPr lang="fr-FR" sz="2000" dirty="0"/>
              <a:t>LS: 1 Mbps SOTELMA</a:t>
            </a:r>
          </a:p>
          <a:p>
            <a:pPr marL="285750" indent="-285750">
              <a:buFont typeface="Arial"/>
              <a:buChar char="•"/>
            </a:pPr>
            <a:r>
              <a:rPr lang="fr-FR" sz="2000" dirty="0"/>
              <a:t>FH: 4 Mbps Orange</a:t>
            </a:r>
          </a:p>
          <a:p>
            <a:pPr marL="285750" indent="-285750">
              <a:buFont typeface="Arial"/>
              <a:buChar char="•"/>
            </a:pPr>
            <a:r>
              <a:rPr lang="fr-FR" sz="2000" dirty="0"/>
              <a:t>FH: 2 Mbps </a:t>
            </a:r>
            <a:r>
              <a:rPr lang="fr-FR" sz="2000" dirty="0" err="1"/>
              <a:t>Afribone</a:t>
            </a:r>
            <a:endParaRPr lang="fr-FR" sz="2000" dirty="0"/>
          </a:p>
          <a:p>
            <a:pPr marL="285750" indent="-285750">
              <a:buFont typeface="Arial"/>
              <a:buChar char="•"/>
            </a:pPr>
            <a:r>
              <a:rPr lang="fr-FR" sz="2000" dirty="0"/>
              <a:t>16 sites Connectés</a:t>
            </a:r>
          </a:p>
        </p:txBody>
      </p:sp>
    </p:spTree>
    <p:extLst>
      <p:ext uri="{BB962C8B-B14F-4D97-AF65-F5344CB8AC3E}">
        <p14:creationId xmlns:p14="http://schemas.microsoft.com/office/powerpoint/2010/main" val="6106890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xit" presetSubtype="0" fill="hold" nodeType="clickEffect">
                                  <p:stCondLst>
                                    <p:cond delay="0"/>
                                  </p:stCondLst>
                                  <p:childTnLst>
                                    <p:anim calcmode="lin" valueType="num">
                                      <p:cBhvr>
                                        <p:cTn id="11" dur="1000"/>
                                        <p:tgtEl>
                                          <p:spTgt spid="1027"/>
                                        </p:tgtEl>
                                        <p:attrNameLst>
                                          <p:attrName>ppt_w</p:attrName>
                                        </p:attrNameLst>
                                      </p:cBhvr>
                                      <p:tavLst>
                                        <p:tav tm="0">
                                          <p:val>
                                            <p:strVal val="ppt_w"/>
                                          </p:val>
                                        </p:tav>
                                        <p:tav tm="100000">
                                          <p:val>
                                            <p:fltVal val="0"/>
                                          </p:val>
                                        </p:tav>
                                      </p:tavLst>
                                    </p:anim>
                                    <p:anim calcmode="lin" valueType="num">
                                      <p:cBhvr>
                                        <p:cTn id="12" dur="1000"/>
                                        <p:tgtEl>
                                          <p:spTgt spid="1027"/>
                                        </p:tgtEl>
                                        <p:attrNameLst>
                                          <p:attrName>ppt_h</p:attrName>
                                        </p:attrNameLst>
                                      </p:cBhvr>
                                      <p:tavLst>
                                        <p:tav tm="0">
                                          <p:val>
                                            <p:strVal val="ppt_h"/>
                                          </p:val>
                                        </p:tav>
                                        <p:tav tm="100000">
                                          <p:val>
                                            <p:fltVal val="0"/>
                                          </p:val>
                                        </p:tav>
                                      </p:tavLst>
                                    </p:anim>
                                    <p:anim calcmode="lin" valueType="num">
                                      <p:cBhvr>
                                        <p:cTn id="13" dur="1000"/>
                                        <p:tgtEl>
                                          <p:spTgt spid="1027"/>
                                        </p:tgtEl>
                                        <p:attrNameLst>
                                          <p:attrName>style.rotation</p:attrName>
                                        </p:attrNameLst>
                                      </p:cBhvr>
                                      <p:tavLst>
                                        <p:tav tm="0">
                                          <p:val>
                                            <p:fltVal val="0"/>
                                          </p:val>
                                        </p:tav>
                                        <p:tav tm="100000">
                                          <p:val>
                                            <p:fltVal val="90"/>
                                          </p:val>
                                        </p:tav>
                                      </p:tavLst>
                                    </p:anim>
                                    <p:animEffect transition="out" filter="fade">
                                      <p:cBhvr>
                                        <p:cTn id="14" dur="1000"/>
                                        <p:tgtEl>
                                          <p:spTgt spid="1027"/>
                                        </p:tgtEl>
                                      </p:cBhvr>
                                    </p:animEffect>
                                    <p:set>
                                      <p:cBhvr>
                                        <p:cTn id="15"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de l’ ANTIM</a:t>
            </a:r>
            <a:endParaRPr lang="fr-FR" dirty="0"/>
          </a:p>
        </p:txBody>
      </p:sp>
      <p:sp>
        <p:nvSpPr>
          <p:cNvPr id="3" name="Espace réservé du contenu 2"/>
          <p:cNvSpPr>
            <a:spLocks noGrp="1"/>
          </p:cNvSpPr>
          <p:nvPr>
            <p:ph idx="1"/>
          </p:nvPr>
        </p:nvSpPr>
        <p:spPr/>
        <p:txBody>
          <a:bodyPr/>
          <a:lstStyle/>
          <a:p>
            <a:r>
              <a:rPr lang="fr-FR" dirty="0" smtClean="0"/>
              <a:t>La flotte mobile de la santé</a:t>
            </a:r>
          </a:p>
          <a:p>
            <a:endParaRPr lang="fr-FR" dirty="0"/>
          </a:p>
        </p:txBody>
      </p:sp>
      <p:grpSp>
        <p:nvGrpSpPr>
          <p:cNvPr id="14" name="Groupe 13"/>
          <p:cNvGrpSpPr/>
          <p:nvPr/>
        </p:nvGrpSpPr>
        <p:grpSpPr>
          <a:xfrm>
            <a:off x="2305318" y="2701784"/>
            <a:ext cx="4237150" cy="3183861"/>
            <a:chOff x="565151" y="1115750"/>
            <a:chExt cx="7833618" cy="5134535"/>
          </a:xfrm>
        </p:grpSpPr>
        <p:pic>
          <p:nvPicPr>
            <p:cNvPr id="15" name="Image 14"/>
            <p:cNvPicPr>
              <a:picLocks noChangeAspect="1"/>
            </p:cNvPicPr>
            <p:nvPr/>
          </p:nvPicPr>
          <p:blipFill>
            <a:blip r:embed="rId2" cstate="print"/>
            <a:stretch>
              <a:fillRect/>
            </a:stretch>
          </p:blipFill>
          <p:spPr>
            <a:xfrm>
              <a:off x="2289821" y="1392091"/>
              <a:ext cx="5117990" cy="4611103"/>
            </a:xfrm>
            <a:prstGeom prst="rect">
              <a:avLst/>
            </a:prstGeom>
          </p:spPr>
        </p:pic>
        <p:pic>
          <p:nvPicPr>
            <p:cNvPr id="16" name="Picture 2"/>
            <p:cNvPicPr>
              <a:picLocks noChangeAspect="1" noChangeArrowheads="1"/>
            </p:cNvPicPr>
            <p:nvPr/>
          </p:nvPicPr>
          <p:blipFill>
            <a:blip r:embed="rId3" cstate="print"/>
            <a:srcRect/>
            <a:stretch>
              <a:fillRect/>
            </a:stretch>
          </p:blipFill>
          <p:spPr bwMode="auto">
            <a:xfrm>
              <a:off x="3474235" y="4870824"/>
              <a:ext cx="785818" cy="976902"/>
            </a:xfrm>
            <a:prstGeom prst="rect">
              <a:avLst/>
            </a:prstGeom>
            <a:ln>
              <a:noFill/>
            </a:ln>
            <a:effectLst>
              <a:softEdge rad="112500"/>
            </a:effectLst>
          </p:spPr>
        </p:pic>
        <p:pic>
          <p:nvPicPr>
            <p:cNvPr id="17" name="Picture 2"/>
            <p:cNvPicPr>
              <a:picLocks noChangeAspect="1" noChangeArrowheads="1"/>
            </p:cNvPicPr>
            <p:nvPr/>
          </p:nvPicPr>
          <p:blipFill>
            <a:blip r:embed="rId3" cstate="print"/>
            <a:srcRect/>
            <a:stretch>
              <a:fillRect/>
            </a:stretch>
          </p:blipFill>
          <p:spPr bwMode="auto">
            <a:xfrm>
              <a:off x="2643174" y="4289911"/>
              <a:ext cx="785818" cy="976902"/>
            </a:xfrm>
            <a:prstGeom prst="rect">
              <a:avLst/>
            </a:prstGeom>
            <a:ln>
              <a:noFill/>
            </a:ln>
            <a:effectLst>
              <a:softEdge rad="112500"/>
            </a:effectLst>
          </p:spPr>
        </p:pic>
        <p:pic>
          <p:nvPicPr>
            <p:cNvPr id="18" name="Picture 2"/>
            <p:cNvPicPr>
              <a:picLocks noChangeAspect="1" noChangeArrowheads="1"/>
            </p:cNvPicPr>
            <p:nvPr/>
          </p:nvPicPr>
          <p:blipFill>
            <a:blip r:embed="rId3" cstate="print"/>
            <a:srcRect/>
            <a:stretch>
              <a:fillRect/>
            </a:stretch>
          </p:blipFill>
          <p:spPr bwMode="auto">
            <a:xfrm>
              <a:off x="4366226" y="2214553"/>
              <a:ext cx="785818" cy="976902"/>
            </a:xfrm>
            <a:prstGeom prst="rect">
              <a:avLst/>
            </a:prstGeom>
            <a:ln>
              <a:noFill/>
            </a:ln>
            <a:effectLst>
              <a:softEdge rad="112500"/>
            </a:effectLst>
          </p:spPr>
        </p:pic>
        <p:pic>
          <p:nvPicPr>
            <p:cNvPr id="19" name="Picture 2"/>
            <p:cNvPicPr>
              <a:picLocks noChangeAspect="1" noChangeArrowheads="1"/>
            </p:cNvPicPr>
            <p:nvPr/>
          </p:nvPicPr>
          <p:blipFill>
            <a:blip r:embed="rId3" cstate="print"/>
            <a:srcRect/>
            <a:stretch>
              <a:fillRect/>
            </a:stretch>
          </p:blipFill>
          <p:spPr bwMode="auto">
            <a:xfrm>
              <a:off x="5036347" y="3214685"/>
              <a:ext cx="785818" cy="976902"/>
            </a:xfrm>
            <a:prstGeom prst="rect">
              <a:avLst/>
            </a:prstGeom>
            <a:ln>
              <a:noFill/>
            </a:ln>
            <a:effectLst>
              <a:softEdge rad="112500"/>
            </a:effectLst>
          </p:spPr>
        </p:pic>
        <p:pic>
          <p:nvPicPr>
            <p:cNvPr id="20" name="Picture 2"/>
            <p:cNvPicPr>
              <a:picLocks noChangeAspect="1" noChangeArrowheads="1"/>
            </p:cNvPicPr>
            <p:nvPr/>
          </p:nvPicPr>
          <p:blipFill>
            <a:blip r:embed="rId3" cstate="print"/>
            <a:srcRect/>
            <a:stretch>
              <a:fillRect/>
            </a:stretch>
          </p:blipFill>
          <p:spPr bwMode="auto">
            <a:xfrm>
              <a:off x="4643438" y="3893922"/>
              <a:ext cx="785818" cy="976902"/>
            </a:xfrm>
            <a:prstGeom prst="rect">
              <a:avLst/>
            </a:prstGeom>
            <a:ln>
              <a:noFill/>
            </a:ln>
            <a:effectLst>
              <a:softEdge rad="112500"/>
            </a:effectLst>
          </p:spPr>
        </p:pic>
        <p:pic>
          <p:nvPicPr>
            <p:cNvPr id="21" name="Picture 2"/>
            <p:cNvPicPr>
              <a:picLocks noChangeAspect="1" noChangeArrowheads="1"/>
            </p:cNvPicPr>
            <p:nvPr/>
          </p:nvPicPr>
          <p:blipFill>
            <a:blip r:embed="rId3" cstate="print"/>
            <a:srcRect/>
            <a:stretch>
              <a:fillRect/>
            </a:stretch>
          </p:blipFill>
          <p:spPr bwMode="auto">
            <a:xfrm>
              <a:off x="3867144" y="4191587"/>
              <a:ext cx="785818" cy="976902"/>
            </a:xfrm>
            <a:prstGeom prst="rect">
              <a:avLst/>
            </a:prstGeom>
            <a:ln>
              <a:noFill/>
            </a:ln>
            <a:effectLst>
              <a:softEdge rad="112500"/>
            </a:effectLst>
          </p:spPr>
        </p:pic>
        <p:pic>
          <p:nvPicPr>
            <p:cNvPr id="22" name="Picture 2"/>
            <p:cNvPicPr>
              <a:picLocks noChangeAspect="1" noChangeArrowheads="1"/>
            </p:cNvPicPr>
            <p:nvPr/>
          </p:nvPicPr>
          <p:blipFill>
            <a:blip r:embed="rId3" cstate="print"/>
            <a:srcRect/>
            <a:stretch>
              <a:fillRect/>
            </a:stretch>
          </p:blipFill>
          <p:spPr bwMode="auto">
            <a:xfrm>
              <a:off x="6357950" y="3214685"/>
              <a:ext cx="785818" cy="976902"/>
            </a:xfrm>
            <a:prstGeom prst="rect">
              <a:avLst/>
            </a:prstGeom>
            <a:ln>
              <a:noFill/>
            </a:ln>
            <a:effectLst>
              <a:softEdge rad="112500"/>
            </a:effectLst>
          </p:spPr>
        </p:pic>
        <p:sp>
          <p:nvSpPr>
            <p:cNvPr id="23" name="Ellipse 22"/>
            <p:cNvSpPr/>
            <p:nvPr/>
          </p:nvSpPr>
          <p:spPr>
            <a:xfrm>
              <a:off x="696966" y="1115750"/>
              <a:ext cx="7701803" cy="5134535"/>
            </a:xfrm>
            <a:prstGeom prst="ellipse">
              <a:avLst/>
            </a:prstGeom>
            <a:noFill/>
            <a:ln w="3175">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ZoneTexte 23"/>
            <p:cNvSpPr txBox="1">
              <a:spLocks noChangeArrowheads="1"/>
            </p:cNvSpPr>
            <p:nvPr/>
          </p:nvSpPr>
          <p:spPr bwMode="auto">
            <a:xfrm>
              <a:off x="565151" y="3191455"/>
              <a:ext cx="4078286" cy="84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fr-FR" sz="2800" b="1" dirty="0" smtClean="0">
                  <a:solidFill>
                    <a:schemeClr val="accent1">
                      <a:lumMod val="75000"/>
                    </a:schemeClr>
                  </a:solidFill>
                  <a:latin typeface="BlairMdITC TT-Medium"/>
                  <a:cs typeface="BlairMdITC TT-Medium"/>
                </a:rPr>
                <a:t>1656 </a:t>
              </a:r>
              <a:r>
                <a:rPr lang="fr-FR" sz="2800" b="1" dirty="0" smtClean="0">
                  <a:solidFill>
                    <a:schemeClr val="accent1">
                      <a:lumMod val="75000"/>
                    </a:schemeClr>
                  </a:solidFill>
                  <a:latin typeface="BlairMdITC TT-Medium"/>
                  <a:cs typeface="BlairMdITC TT-Medium"/>
                </a:rPr>
                <a:t>lignes</a:t>
              </a:r>
              <a:endParaRPr lang="fr-FR" sz="2800" b="1" dirty="0">
                <a:solidFill>
                  <a:schemeClr val="accent1">
                    <a:lumMod val="75000"/>
                  </a:schemeClr>
                </a:solidFill>
                <a:latin typeface="BlairMdITC TT-Medium"/>
                <a:cs typeface="BlairMdITC TT-Medium"/>
              </a:endParaRPr>
            </a:p>
          </p:txBody>
        </p:sp>
      </p:grpSp>
      <p:sp>
        <p:nvSpPr>
          <p:cNvPr id="26" name="Rectangle 25"/>
          <p:cNvSpPr/>
          <p:nvPr/>
        </p:nvSpPr>
        <p:spPr>
          <a:xfrm>
            <a:off x="7665581" y="2390503"/>
            <a:ext cx="3344214" cy="3564192"/>
          </a:xfrm>
          <a:prstGeom prst="wedgeRectCallout">
            <a:avLst>
              <a:gd name="adj1" fmla="val -67893"/>
              <a:gd name="adj2" fmla="val 3021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La flotte mobile de la santé est un ensemble de ligne téléphonique interconnectée communiquant  à un coût forfaitaire.</a:t>
            </a:r>
          </a:p>
          <a:p>
            <a:pPr algn="ctr"/>
            <a:endParaRPr lang="fr-FR" sz="2000" dirty="0" smtClean="0"/>
          </a:p>
          <a:p>
            <a:pPr algn="ctr"/>
            <a:r>
              <a:rPr lang="fr-FR" sz="2000" dirty="0" smtClean="0"/>
              <a:t>Chaque ligne bénéfice de:</a:t>
            </a:r>
          </a:p>
          <a:p>
            <a:pPr algn="ctr"/>
            <a:r>
              <a:rPr lang="fr-FR" sz="2000" dirty="0" smtClean="0"/>
              <a:t>Appel &amp; SMS gratuits</a:t>
            </a:r>
          </a:p>
          <a:p>
            <a:pPr algn="ctr"/>
            <a:r>
              <a:rPr lang="fr-FR" sz="2000" dirty="0" smtClean="0"/>
              <a:t>Forfait internet 500Mo/Mois </a:t>
            </a:r>
            <a:endParaRPr lang="fr-FR" sz="2000" dirty="0"/>
          </a:p>
        </p:txBody>
      </p:sp>
      <p:sp>
        <p:nvSpPr>
          <p:cNvPr id="27" name="Espace réservé de la date 26"/>
          <p:cNvSpPr>
            <a:spLocks noGrp="1"/>
          </p:cNvSpPr>
          <p:nvPr>
            <p:ph type="dt" sz="half" idx="10"/>
          </p:nvPr>
        </p:nvSpPr>
        <p:spPr/>
        <p:txBody>
          <a:bodyPr/>
          <a:lstStyle/>
          <a:p>
            <a:fld id="{EDD3DB14-DC54-40DC-9F8F-EB7599A792E6}" type="datetime1">
              <a:rPr lang="fr-FR" smtClean="0"/>
              <a:pPr/>
              <a:t>31/01/17</a:t>
            </a:fld>
            <a:endParaRPr lang="fr-FR"/>
          </a:p>
        </p:txBody>
      </p:sp>
      <p:sp>
        <p:nvSpPr>
          <p:cNvPr id="28" name="Espace réservé du pied de page 27"/>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29" name="Espace réservé du numéro de diapositive 28"/>
          <p:cNvSpPr>
            <a:spLocks noGrp="1"/>
          </p:cNvSpPr>
          <p:nvPr>
            <p:ph type="sldNum" sz="quarter" idx="12"/>
          </p:nvPr>
        </p:nvSpPr>
        <p:spPr/>
        <p:txBody>
          <a:bodyPr/>
          <a:lstStyle/>
          <a:p>
            <a:fld id="{EC0A7606-FCA8-477D-A586-73F3974BEB06}" type="slidenum">
              <a:rPr lang="fr-FR" smtClean="0"/>
              <a:pPr/>
              <a:t>26</a:t>
            </a:fld>
            <a:endParaRPr lang="fr-FR"/>
          </a:p>
        </p:txBody>
      </p:sp>
    </p:spTree>
    <p:extLst>
      <p:ext uri="{BB962C8B-B14F-4D97-AF65-F5344CB8AC3E}">
        <p14:creationId xmlns:p14="http://schemas.microsoft.com/office/powerpoint/2010/main" val="31691005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Annuaire de la flotte mobile</a:t>
            </a:r>
            <a:endParaRPr lang="fr-FR" dirty="0"/>
          </a:p>
        </p:txBody>
      </p:sp>
      <p:pic>
        <p:nvPicPr>
          <p:cNvPr id="4" name="Image 3" descr="Capture d'écran 2014-04-01 08.51.28.png"/>
          <p:cNvPicPr>
            <a:picLocks noChangeAspect="1"/>
          </p:cNvPicPr>
          <p:nvPr/>
        </p:nvPicPr>
        <p:blipFill rotWithShape="1">
          <a:blip r:embed="rId3">
            <a:extLst>
              <a:ext uri="{28A0092B-C50C-407E-A947-70E740481C1C}">
                <a14:useLocalDpi xmlns:a14="http://schemas.microsoft.com/office/drawing/2010/main" val="0"/>
              </a:ext>
            </a:extLst>
          </a:blip>
          <a:srcRect l="24977" t="17734" r="24405"/>
          <a:stretch/>
        </p:blipFill>
        <p:spPr>
          <a:xfrm>
            <a:off x="1981201" y="1692204"/>
            <a:ext cx="4073583" cy="4137819"/>
          </a:xfrm>
          <a:prstGeom prst="rect">
            <a:avLst/>
          </a:prstGeom>
        </p:spPr>
      </p:pic>
      <p:pic>
        <p:nvPicPr>
          <p:cNvPr id="5" name="Image 4" descr="Capture d'écran 2014-04-01 08.50.55.png"/>
          <p:cNvPicPr>
            <a:picLocks noChangeAspect="1"/>
          </p:cNvPicPr>
          <p:nvPr/>
        </p:nvPicPr>
        <p:blipFill rotWithShape="1">
          <a:blip r:embed="rId4">
            <a:extLst>
              <a:ext uri="{28A0092B-C50C-407E-A947-70E740481C1C}">
                <a14:useLocalDpi xmlns:a14="http://schemas.microsoft.com/office/drawing/2010/main" val="0"/>
              </a:ext>
            </a:extLst>
          </a:blip>
          <a:srcRect l="24040" t="12393" r="24274"/>
          <a:stretch/>
        </p:blipFill>
        <p:spPr>
          <a:xfrm>
            <a:off x="6304866" y="1692203"/>
            <a:ext cx="3905935" cy="4137820"/>
          </a:xfrm>
          <a:prstGeom prst="rect">
            <a:avLst/>
          </a:prstGeom>
        </p:spPr>
      </p:pic>
    </p:spTree>
    <p:extLst>
      <p:ext uri="{BB962C8B-B14F-4D97-AF65-F5344CB8AC3E}">
        <p14:creationId xmlns:p14="http://schemas.microsoft.com/office/powerpoint/2010/main" val="258732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95550" y="1349376"/>
            <a:ext cx="7200900" cy="5426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063750" y="844551"/>
            <a:ext cx="8280400" cy="6048375"/>
          </a:xfrm>
          <a:prstGeom prst="rect">
            <a:avLst/>
          </a:prstGeom>
          <a:solidFill>
            <a:srgbClr val="00B0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9" name="Picture 8" descr="http://t2.gstatic.com/images?q=tbn:dziaP2g5yExMc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870" y="3144931"/>
            <a:ext cx="1589315" cy="1449597"/>
          </a:xfrm>
          <a:prstGeom prst="rect">
            <a:avLst/>
          </a:prstGeom>
          <a:ln>
            <a:noFill/>
          </a:ln>
          <a:effectLst>
            <a:glow rad="101600">
              <a:schemeClr val="accent1">
                <a:satMod val="175000"/>
                <a:alpha val="40000"/>
              </a:schemeClr>
            </a:glow>
            <a:softEdge rad="112500"/>
          </a:effectLst>
          <a:extLst>
            <a:ext uri="{909E8E84-426E-40dd-AFC4-6F175D3DCCD1}">
              <a14:hiddenFill xmlns:a14="http://schemas.microsoft.com/office/drawing/2010/main">
                <a:solidFill>
                  <a:srgbClr val="FFFFFF"/>
                </a:solidFill>
              </a14:hiddenFill>
            </a:ext>
          </a:extLst>
        </p:spPr>
      </p:pic>
      <p:pic>
        <p:nvPicPr>
          <p:cNvPr id="1034" name="Picture 10" descr="http://t0.gstatic.com/images?q=tbn:h0i0Ni5pK5o3jM: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913" y="4949850"/>
            <a:ext cx="1603811" cy="720080"/>
          </a:xfrm>
          <a:prstGeom prst="rect">
            <a:avLst/>
          </a:prstGeom>
          <a:ln>
            <a:noFill/>
          </a:ln>
          <a:effectLst>
            <a:glow rad="228600">
              <a:schemeClr val="accent4">
                <a:satMod val="175000"/>
                <a:alpha val="40000"/>
              </a:schemeClr>
            </a:glow>
            <a:softEdge rad="112500"/>
          </a:effectLst>
          <a:extLst>
            <a:ext uri="{909E8E84-426E-40dd-AFC4-6F175D3DCCD1}">
              <a14:hiddenFill xmlns:a14="http://schemas.microsoft.com/office/drawing/2010/main">
                <a:solidFill>
                  <a:srgbClr val="FFFFFF"/>
                </a:solidFill>
              </a14:hiddenFill>
            </a:ext>
          </a:extLst>
        </p:spPr>
      </p:pic>
      <p:pic>
        <p:nvPicPr>
          <p:cNvPr id="1036" name="Picture 12" descr="http://t2.gstatic.com/images?q=tbn:ANd9GcQcWytLUTqma2mKx8bTDF0wtEPQaMwisqgG72-CNWEABu8gbjY&amp;t=1&amp;usg=__fpWvOpO0HB4mmrDaGcky3XACP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2184" y="917402"/>
            <a:ext cx="2286000" cy="1714500"/>
          </a:xfrm>
          <a:prstGeom prst="rect">
            <a:avLst/>
          </a:prstGeom>
          <a:ln>
            <a:noFill/>
          </a:ln>
          <a:effectLst>
            <a:glow rad="63500">
              <a:schemeClr val="accent1">
                <a:satMod val="175000"/>
                <a:alpha val="40000"/>
              </a:schemeClr>
            </a:glow>
            <a:softEdge rad="112500"/>
          </a:effectLst>
          <a:extLst>
            <a:ext uri="{909E8E84-426E-40dd-AFC4-6F175D3DCCD1}">
              <a14:hiddenFill xmlns:a14="http://schemas.microsoft.com/office/drawing/2010/main">
                <a:solidFill>
                  <a:srgbClr val="FFFFFF"/>
                </a:solidFill>
              </a14:hiddenFill>
            </a:ext>
          </a:extLst>
        </p:spPr>
      </p:pic>
      <p:pic>
        <p:nvPicPr>
          <p:cNvPr id="32" name="Picture 6" descr="http://t1.gstatic.com/images?q=tbn:ANd9GcTh91qyk1gC1GAQ5EXpWCKv7Zkt1C4c2xW_1LWnDPCL62faHwY&amp;t=1&amp;usg=__1ZOm-XPW5I6wpdxZM6yN-JBI3c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076" y="1774653"/>
            <a:ext cx="1711845" cy="1090463"/>
          </a:xfrm>
          <a:prstGeom prst="rect">
            <a:avLst/>
          </a:prstGeom>
          <a:ln>
            <a:noFill/>
          </a:ln>
          <a:effectLst>
            <a:glow rad="63500">
              <a:schemeClr val="accent1">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6888164" y="844551"/>
            <a:ext cx="3455987" cy="4105275"/>
          </a:xfrm>
          <a:prstGeom prst="rect">
            <a:avLst/>
          </a:prstGeom>
          <a:noFill/>
          <a:ln>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Rectangle 34"/>
          <p:cNvSpPr/>
          <p:nvPr/>
        </p:nvSpPr>
        <p:spPr>
          <a:xfrm>
            <a:off x="4295776" y="5114925"/>
            <a:ext cx="4760913" cy="1119188"/>
          </a:xfrm>
          <a:prstGeom prst="rect">
            <a:avLst/>
          </a:prstGeom>
          <a:noFill/>
          <a:ln>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38" name="Picture 14" descr="http://t2.gstatic.com/images?q=tbn:ANd9GcSP5pJvvdGsocXE1r1g-lbGozFqufQWJncfZJGCE5KMPWCg9HQ&amp;t=1&amp;h=167&amp;w=167&amp;usg=__XepjZvsYId10NhbnON9hnpHnj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553" y="4957619"/>
            <a:ext cx="870595" cy="870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http://t0.gstatic.com/images?q=tbn:ANd9GcTUKNrdHMXZ3Ot4aQCvQXiG8CdiXKq9Ga2h77YEqv5Jraut0yQ&amp;t=1&amp;usg=__P0nRTXzDOfIYaaVH5nHd_q-P4v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2181" y="5588950"/>
            <a:ext cx="933418" cy="873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descr="http://t2.gstatic.com/images?q=tbn:ANd9GcQLsEKH3wnmxeaMH5rGoYMimqim4fo48L44Aso9spN9Vq2k5EM&amp;t=1&amp;usg=__qHhsxAItPIqZI4WFFMZTyyXQ1y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2564" y="4335537"/>
            <a:ext cx="871313" cy="822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Rectangle 39"/>
          <p:cNvSpPr/>
          <p:nvPr/>
        </p:nvSpPr>
        <p:spPr>
          <a:xfrm>
            <a:off x="2127251" y="4119564"/>
            <a:ext cx="1939925" cy="2401887"/>
          </a:xfrm>
          <a:prstGeom prst="rect">
            <a:avLst/>
          </a:prstGeom>
          <a:noFill/>
          <a:ln>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6024564" y="3144838"/>
            <a:ext cx="2016125" cy="723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rPr>
              <a:t>MOBILE</a:t>
            </a: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2884" y="5539652"/>
            <a:ext cx="2019300" cy="695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64" name="ZoneTexte 15"/>
          <p:cNvSpPr txBox="1">
            <a:spLocks noChangeArrowheads="1"/>
          </p:cNvSpPr>
          <p:nvPr/>
        </p:nvSpPr>
        <p:spPr bwMode="auto">
          <a:xfrm>
            <a:off x="2014539" y="44451"/>
            <a:ext cx="8618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eaLnBrk="1" hangingPunct="1">
              <a:defRPr/>
            </a:pPr>
            <a:r>
              <a:rPr lang="fr-FR" sz="2400" dirty="0">
                <a:latin typeface="+mj-lt"/>
              </a:rPr>
              <a:t>INTEGRATION DE LA FLOTTE A L’INTRANET</a:t>
            </a:r>
          </a:p>
        </p:txBody>
      </p:sp>
    </p:spTree>
    <p:extLst>
      <p:ext uri="{BB962C8B-B14F-4D97-AF65-F5344CB8AC3E}">
        <p14:creationId xmlns:p14="http://schemas.microsoft.com/office/powerpoint/2010/main" val="3593169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de l’ ANTIM</a:t>
            </a:r>
            <a:endParaRPr lang="fr-FR" dirty="0"/>
          </a:p>
        </p:txBody>
      </p:sp>
      <p:sp>
        <p:nvSpPr>
          <p:cNvPr id="3" name="Espace réservé du contenu 2"/>
          <p:cNvSpPr>
            <a:spLocks noGrp="1"/>
          </p:cNvSpPr>
          <p:nvPr>
            <p:ph idx="1"/>
          </p:nvPr>
        </p:nvSpPr>
        <p:spPr/>
        <p:txBody>
          <a:bodyPr/>
          <a:lstStyle/>
          <a:p>
            <a:r>
              <a:rPr lang="fr-FR" dirty="0" smtClean="0"/>
              <a:t>Le SNISI</a:t>
            </a:r>
          </a:p>
          <a:p>
            <a:endParaRPr lang="fr-FR" dirty="0"/>
          </a:p>
        </p:txBody>
      </p:sp>
      <p:sp>
        <p:nvSpPr>
          <p:cNvPr id="26" name="Rectangle 25"/>
          <p:cNvSpPr/>
          <p:nvPr/>
        </p:nvSpPr>
        <p:spPr>
          <a:xfrm>
            <a:off x="7898003" y="2312126"/>
            <a:ext cx="3344214" cy="3420301"/>
          </a:xfrm>
          <a:prstGeom prst="wedgeRectCallout">
            <a:avLst>
              <a:gd name="adj1" fmla="val -57347"/>
              <a:gd name="adj2" fmla="val 279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Le Système Numérique d’Information Sanitaire Intégré (SNISI) est un système électronique de remontée de l’information sanitaire par la téléphonie mobile en temps réels, étendue à toutes les données du SIS  malien.</a:t>
            </a:r>
          </a:p>
          <a:p>
            <a:pPr algn="ctr"/>
            <a:r>
              <a:rPr lang="fr-FR" sz="2000" dirty="0">
                <a:hlinkClick r:id="rId2"/>
              </a:rPr>
              <a:t>http://</a:t>
            </a:r>
            <a:r>
              <a:rPr lang="fr-FR" sz="2000" dirty="0" smtClean="0">
                <a:hlinkClick r:id="rId2"/>
              </a:rPr>
              <a:t>snisi.sante.gov.ml</a:t>
            </a:r>
            <a:r>
              <a:rPr lang="fr-FR" sz="2000" dirty="0" smtClean="0"/>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3" y="2312126"/>
            <a:ext cx="6568440" cy="3420301"/>
          </a:xfrm>
          <a:prstGeom prst="rect">
            <a:avLst/>
          </a:prstGeom>
        </p:spPr>
      </p:pic>
      <p:sp>
        <p:nvSpPr>
          <p:cNvPr id="5" name="Espace réservé de la date 4"/>
          <p:cNvSpPr>
            <a:spLocks noGrp="1"/>
          </p:cNvSpPr>
          <p:nvPr>
            <p:ph type="dt" sz="half" idx="10"/>
          </p:nvPr>
        </p:nvSpPr>
        <p:spPr/>
        <p:txBody>
          <a:bodyPr/>
          <a:lstStyle/>
          <a:p>
            <a:fld id="{FA1D0A82-2D9C-42CC-AB22-1C332F0B6F96}"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29</a:t>
            </a:fld>
            <a:endParaRPr lang="fr-FR"/>
          </a:p>
        </p:txBody>
      </p:sp>
    </p:spTree>
    <p:extLst>
      <p:ext uri="{BB962C8B-B14F-4D97-AF65-F5344CB8AC3E}">
        <p14:creationId xmlns:p14="http://schemas.microsoft.com/office/powerpoint/2010/main" val="30523905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BE" dirty="0">
                <a:latin typeface="Arial" charset="0"/>
                <a:cs typeface="Arial" charset="0"/>
              </a:rPr>
              <a:t>Définition de la cybersanté </a:t>
            </a:r>
            <a:r>
              <a:rPr lang="fr-BE" dirty="0" smtClean="0">
                <a:latin typeface="Arial" charset="0"/>
                <a:cs typeface="Arial" charset="0"/>
              </a:rPr>
              <a:t>(2)</a:t>
            </a:r>
            <a:endParaRPr lang="fr-FR" dirty="0">
              <a:latin typeface="Arial" charset="0"/>
              <a:cs typeface="Arial" charset="0"/>
            </a:endParaRPr>
          </a:p>
        </p:txBody>
      </p:sp>
      <p:sp>
        <p:nvSpPr>
          <p:cNvPr id="3" name="Espace réservé du contenu 2"/>
          <p:cNvSpPr>
            <a:spLocks noGrp="1"/>
          </p:cNvSpPr>
          <p:nvPr>
            <p:ph idx="1"/>
          </p:nvPr>
        </p:nvSpPr>
        <p:spPr>
          <a:xfrm>
            <a:off x="1007534" y="2297114"/>
            <a:ext cx="10257367" cy="3724275"/>
          </a:xfrm>
        </p:spPr>
        <p:txBody>
          <a:bodyPr/>
          <a:lstStyle/>
          <a:p>
            <a:pPr lvl="1" algn="just" eaLnBrk="1" hangingPunct="1">
              <a:lnSpc>
                <a:spcPct val="90000"/>
              </a:lnSpc>
            </a:pPr>
            <a:r>
              <a:rPr lang="fr-FR" sz="2000">
                <a:latin typeface="Arial" charset="0"/>
                <a:cs typeface="Arial" charset="0"/>
              </a:rPr>
              <a:t>Cybersanté : « Par eHealth (cybersanté) ou services de santé en ligne, on entend l’utilisation des technologies de l’information et de la communication (TIC) pour l’organisation, le soutien et la mise en réseau de tous les processus et personnes impliqués dans le système de santé » (Confédération Suisse, Office Fédéral de la Santé Publique). </a:t>
            </a:r>
          </a:p>
          <a:p>
            <a:pPr lvl="1" algn="just" eaLnBrk="1" hangingPunct="1">
              <a:lnSpc>
                <a:spcPct val="90000"/>
              </a:lnSpc>
            </a:pPr>
            <a:r>
              <a:rPr lang="fr-FR" sz="2000">
                <a:latin typeface="Arial" charset="0"/>
                <a:cs typeface="Arial" charset="0"/>
              </a:rPr>
              <a:t>L’OMS définit la cybersanté comme l’utilisation des technologies de l’information et de la communication (TIC) en faveur de la santé. D’une manière générale, la cybersanté s’intéresse à l’amélioration de la circulation des informations par voie électronique, afin de soutenir la prestation de services de santé et la gestion des systèmes de santé</a:t>
            </a:r>
            <a:r>
              <a:rPr lang="fr-FR" sz="2000" b="1">
                <a:latin typeface="Arial" charset="0"/>
                <a:cs typeface="Arial" charset="0"/>
              </a:rPr>
              <a:t>*</a:t>
            </a:r>
            <a:r>
              <a:rPr lang="fr-FR" sz="2000">
                <a:latin typeface="Arial" charset="0"/>
                <a:cs typeface="Arial" charset="0"/>
              </a:rPr>
              <a:t>.</a:t>
            </a:r>
            <a:endParaRPr lang="fr-BE" sz="2000">
              <a:latin typeface="Arial" charset="0"/>
              <a:cs typeface="Arial" charset="0"/>
            </a:endParaRPr>
          </a:p>
          <a:p>
            <a:pPr lvl="1" eaLnBrk="1" hangingPunct="1">
              <a:lnSpc>
                <a:spcPct val="90000"/>
              </a:lnSpc>
              <a:buFontTx/>
              <a:buNone/>
            </a:pPr>
            <a:r>
              <a:rPr lang="fr-BE" sz="1200">
                <a:latin typeface="Arial" charset="0"/>
                <a:cs typeface="Arial" charset="0"/>
              </a:rPr>
              <a:t>	*</a:t>
            </a:r>
            <a:r>
              <a:rPr lang="fr-FR" sz="600" b="1">
                <a:latin typeface="Arial" charset="0"/>
                <a:cs typeface="Arial" charset="0"/>
              </a:rPr>
              <a:t>Résolution 58/28 de l’Assemblée mondiale de la Santé (2005) et Résolution 65 de la Conférence mondiale de l’UIT sur le développement des télécommunications (2010).</a:t>
            </a:r>
            <a:endParaRPr lang="fr-BE" sz="700" b="1">
              <a:latin typeface="Arial" charset="0"/>
              <a:cs typeface="Arial" charset="0"/>
            </a:endParaRPr>
          </a:p>
          <a:p>
            <a:pPr lvl="1">
              <a:buFontTx/>
              <a:buNone/>
            </a:pPr>
            <a:endParaRPr lang="fr-FR">
              <a:latin typeface="Arial" charset="0"/>
              <a:cs typeface="Arial" charset="0"/>
            </a:endParaRPr>
          </a:p>
        </p:txBody>
      </p:sp>
    </p:spTree>
    <p:extLst>
      <p:ext uri="{BB962C8B-B14F-4D97-AF65-F5344CB8AC3E}">
        <p14:creationId xmlns:p14="http://schemas.microsoft.com/office/powerpoint/2010/main" val="1540007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Hébergement Web et Gestion de </a:t>
            </a:r>
            <a:r>
              <a:rPr lang="fr-FR" sz="3200" dirty="0" err="1"/>
              <a:t>sante.gov.ml</a:t>
            </a:r>
            <a:endParaRPr lang="fr-FR" sz="3200" dirty="0"/>
          </a:p>
        </p:txBody>
      </p:sp>
      <p:sp>
        <p:nvSpPr>
          <p:cNvPr id="3" name="Espace réservé du contenu 2"/>
          <p:cNvSpPr>
            <a:spLocks noGrp="1"/>
          </p:cNvSpPr>
          <p:nvPr>
            <p:ph idx="1"/>
          </p:nvPr>
        </p:nvSpPr>
        <p:spPr>
          <a:xfrm>
            <a:off x="6453909" y="1600201"/>
            <a:ext cx="3756890" cy="4525963"/>
          </a:xfrm>
        </p:spPr>
        <p:txBody>
          <a:bodyPr anchor="ctr"/>
          <a:lstStyle/>
          <a:p>
            <a:pPr>
              <a:buFont typeface="Arial"/>
              <a:buChar char="•"/>
            </a:pPr>
            <a:r>
              <a:rPr lang="fr-FR" dirty="0" smtClean="0"/>
              <a:t>15 domaines gérés</a:t>
            </a:r>
          </a:p>
          <a:p>
            <a:pPr>
              <a:buFont typeface="Arial"/>
              <a:buChar char="•"/>
            </a:pPr>
            <a:r>
              <a:rPr lang="fr-FR" dirty="0" smtClean="0"/>
              <a:t>18 sites Hébergés</a:t>
            </a:r>
            <a:endParaRPr lang="fr-FR" dirty="0"/>
          </a:p>
        </p:txBody>
      </p:sp>
      <p:pic>
        <p:nvPicPr>
          <p:cNvPr id="4" name="Image 3"/>
          <p:cNvPicPr>
            <a:picLocks noChangeAspect="1"/>
          </p:cNvPicPr>
          <p:nvPr/>
        </p:nvPicPr>
        <p:blipFill>
          <a:blip r:embed="rId3"/>
          <a:stretch>
            <a:fillRect/>
          </a:stretch>
        </p:blipFill>
        <p:spPr>
          <a:xfrm>
            <a:off x="2176537" y="2164944"/>
            <a:ext cx="4137627" cy="3105389"/>
          </a:xfrm>
          <a:prstGeom prst="rect">
            <a:avLst/>
          </a:prstGeom>
        </p:spPr>
      </p:pic>
    </p:spTree>
    <p:extLst>
      <p:ext uri="{BB962C8B-B14F-4D97-AF65-F5344CB8AC3E}">
        <p14:creationId xmlns:p14="http://schemas.microsoft.com/office/powerpoint/2010/main" val="196775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Portail web</a:t>
            </a:r>
            <a:endParaRPr lang="fr-FR" dirty="0"/>
          </a:p>
        </p:txBody>
      </p:sp>
      <p:sp>
        <p:nvSpPr>
          <p:cNvPr id="3" name="Espace réservé du contenu 2"/>
          <p:cNvSpPr>
            <a:spLocks noGrp="1"/>
          </p:cNvSpPr>
          <p:nvPr>
            <p:ph idx="1"/>
          </p:nvPr>
        </p:nvSpPr>
        <p:spPr>
          <a:xfrm>
            <a:off x="1833780" y="1417639"/>
            <a:ext cx="3738466" cy="1815089"/>
          </a:xfrm>
        </p:spPr>
        <p:txBody>
          <a:bodyPr>
            <a:normAutofit fontScale="55000" lnSpcReduction="20000"/>
          </a:bodyPr>
          <a:lstStyle/>
          <a:p>
            <a:r>
              <a:rPr lang="fr-FR" dirty="0" smtClean="0"/>
              <a:t>Le portail web du Ministère de la santé</a:t>
            </a:r>
          </a:p>
          <a:p>
            <a:pPr lvl="1"/>
            <a:r>
              <a:rPr lang="fr-FR" dirty="0" smtClean="0"/>
              <a:t>Ensemble des textes législatives et réglementaire du Département </a:t>
            </a:r>
            <a:r>
              <a:rPr lang="fr-FR" smtClean="0"/>
              <a:t>de la </a:t>
            </a:r>
            <a:r>
              <a:rPr lang="fr-FR" dirty="0" smtClean="0"/>
              <a:t>santé</a:t>
            </a:r>
          </a:p>
          <a:p>
            <a:pPr lvl="1"/>
            <a:r>
              <a:rPr lang="fr-FR" dirty="0" smtClean="0"/>
              <a:t>Documents de politique</a:t>
            </a:r>
          </a:p>
          <a:p>
            <a:pPr lvl="1"/>
            <a:r>
              <a:rPr lang="fr-FR" dirty="0" smtClean="0"/>
              <a:t>Actualité</a:t>
            </a:r>
          </a:p>
          <a:p>
            <a:r>
              <a:rPr lang="fr-FR" dirty="0" smtClean="0"/>
              <a:t>Plus 30 autres portails prêt à rentrer en production</a:t>
            </a:r>
            <a:endParaRPr lang="fr-FR" dirty="0"/>
          </a:p>
        </p:txBody>
      </p:sp>
      <p:pic>
        <p:nvPicPr>
          <p:cNvPr id="4" name="Image 3" descr="Capture d’écran 2013-10-21 à 13.46.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756" y="1417638"/>
            <a:ext cx="4752153" cy="5152516"/>
          </a:xfrm>
          <a:prstGeom prst="rect">
            <a:avLst/>
          </a:prstGeom>
          <a:ln>
            <a:noFill/>
          </a:ln>
          <a:effectLst>
            <a:softEdge rad="112500"/>
          </a:effectLst>
        </p:spPr>
      </p:pic>
      <p:pic>
        <p:nvPicPr>
          <p:cNvPr id="6" name="Image 5" descr="Capture d'écran 2014-05-12 07.38.20.png"/>
          <p:cNvPicPr>
            <a:picLocks noChangeAspect="1"/>
          </p:cNvPicPr>
          <p:nvPr/>
        </p:nvPicPr>
        <p:blipFill rotWithShape="1">
          <a:blip r:embed="rId4" cstate="print">
            <a:extLst>
              <a:ext uri="{28A0092B-C50C-407E-A947-70E740481C1C}">
                <a14:useLocalDpi xmlns:a14="http://schemas.microsoft.com/office/drawing/2010/main" val="0"/>
              </a:ext>
            </a:extLst>
          </a:blip>
          <a:srcRect l="17424" t="12828" r="18560"/>
          <a:stretch/>
        </p:blipFill>
        <p:spPr>
          <a:xfrm>
            <a:off x="1833780" y="3194986"/>
            <a:ext cx="3743986" cy="3186453"/>
          </a:xfrm>
          <a:prstGeom prst="rect">
            <a:avLst/>
          </a:prstGeom>
        </p:spPr>
      </p:pic>
    </p:spTree>
    <p:extLst>
      <p:ext uri="{BB962C8B-B14F-4D97-AF65-F5344CB8AC3E}">
        <p14:creationId xmlns:p14="http://schemas.microsoft.com/office/powerpoint/2010/main" val="85244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Messagerie Electronique</a:t>
            </a:r>
            <a:endParaRPr lang="fr-FR" dirty="0"/>
          </a:p>
        </p:txBody>
      </p:sp>
      <p:pic>
        <p:nvPicPr>
          <p:cNvPr id="4" name="Image 3" descr="Capture d'écran 2014-04-01 08.57.11.png"/>
          <p:cNvPicPr>
            <a:picLocks noChangeAspect="1"/>
          </p:cNvPicPr>
          <p:nvPr/>
        </p:nvPicPr>
        <p:blipFill rotWithShape="1">
          <a:blip r:embed="rId3">
            <a:extLst>
              <a:ext uri="{28A0092B-C50C-407E-A947-70E740481C1C}">
                <a14:useLocalDpi xmlns:a14="http://schemas.microsoft.com/office/drawing/2010/main" val="0"/>
              </a:ext>
            </a:extLst>
          </a:blip>
          <a:srcRect t="13461"/>
          <a:stretch/>
        </p:blipFill>
        <p:spPr>
          <a:xfrm>
            <a:off x="1981200" y="1615737"/>
            <a:ext cx="8230448" cy="4451594"/>
          </a:xfrm>
          <a:prstGeom prst="rect">
            <a:avLst/>
          </a:prstGeom>
          <a:ln>
            <a:noFill/>
          </a:ln>
          <a:effectLst>
            <a:softEdge rad="112500"/>
          </a:effectLst>
        </p:spPr>
      </p:pic>
    </p:spTree>
    <p:extLst>
      <p:ext uri="{BB962C8B-B14F-4D97-AF65-F5344CB8AC3E}">
        <p14:creationId xmlns:p14="http://schemas.microsoft.com/office/powerpoint/2010/main" val="60166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de l’ ANTIM</a:t>
            </a:r>
            <a:endParaRPr lang="fr-FR" dirty="0"/>
          </a:p>
        </p:txBody>
      </p:sp>
      <p:sp>
        <p:nvSpPr>
          <p:cNvPr id="3" name="Espace réservé du contenu 2"/>
          <p:cNvSpPr>
            <a:spLocks noGrp="1"/>
          </p:cNvSpPr>
          <p:nvPr>
            <p:ph idx="1"/>
          </p:nvPr>
        </p:nvSpPr>
        <p:spPr/>
        <p:txBody>
          <a:bodyPr/>
          <a:lstStyle/>
          <a:p>
            <a:r>
              <a:rPr lang="fr-FR" dirty="0" smtClean="0"/>
              <a:t>La Carte Sanitaire Numérique</a:t>
            </a:r>
          </a:p>
          <a:p>
            <a:endParaRPr lang="fr-FR" dirty="0"/>
          </a:p>
        </p:txBody>
      </p:sp>
      <p:sp>
        <p:nvSpPr>
          <p:cNvPr id="26" name="Rectangle 25"/>
          <p:cNvSpPr/>
          <p:nvPr/>
        </p:nvSpPr>
        <p:spPr>
          <a:xfrm>
            <a:off x="7898003" y="2312126"/>
            <a:ext cx="3344214" cy="3420301"/>
          </a:xfrm>
          <a:prstGeom prst="wedgeRectCallout">
            <a:avLst>
              <a:gd name="adj1" fmla="val -57347"/>
              <a:gd name="adj2" fmla="val 279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La Carte Sanitaire Numérique est une codification numérique de toutes les structures de santé du Mali.</a:t>
            </a:r>
          </a:p>
          <a:p>
            <a:pPr algn="ctr"/>
            <a:endParaRPr lang="fr-FR" sz="2000" dirty="0" smtClean="0"/>
          </a:p>
          <a:p>
            <a:pPr algn="ctr"/>
            <a:r>
              <a:rPr lang="fr-FR" sz="2000" dirty="0" smtClean="0"/>
              <a:t>1370 centres de santé sont codifiés et les coordonnées GPS manquent pour 168 centres. </a:t>
            </a:r>
          </a:p>
          <a:p>
            <a:pPr algn="ctr"/>
            <a:r>
              <a:rPr lang="fr-FR" sz="2000" dirty="0" smtClean="0">
                <a:hlinkClick r:id="rId2"/>
              </a:rPr>
              <a:t>http://ident.sante.gov.ml</a:t>
            </a:r>
            <a:r>
              <a:rPr lang="fr-FR" sz="2000" dirty="0" smtClean="0"/>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155" y="2312126"/>
            <a:ext cx="6548415" cy="3420301"/>
          </a:xfrm>
          <a:prstGeom prst="rect">
            <a:avLst/>
          </a:prstGeom>
        </p:spPr>
      </p:pic>
      <p:sp>
        <p:nvSpPr>
          <p:cNvPr id="5" name="Espace réservé de la date 4"/>
          <p:cNvSpPr>
            <a:spLocks noGrp="1"/>
          </p:cNvSpPr>
          <p:nvPr>
            <p:ph type="dt" sz="half" idx="10"/>
          </p:nvPr>
        </p:nvSpPr>
        <p:spPr/>
        <p:txBody>
          <a:bodyPr/>
          <a:lstStyle/>
          <a:p>
            <a:fld id="{DC93AB09-D282-4ACF-8A4B-24A315E8E6DB}"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33</a:t>
            </a:fld>
            <a:endParaRPr lang="fr-FR"/>
          </a:p>
        </p:txBody>
      </p:sp>
    </p:spTree>
    <p:extLst>
      <p:ext uri="{BB962C8B-B14F-4D97-AF65-F5344CB8AC3E}">
        <p14:creationId xmlns:p14="http://schemas.microsoft.com/office/powerpoint/2010/main" val="8335476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de l’ ANTIM</a:t>
            </a:r>
            <a:endParaRPr lang="fr-FR" dirty="0"/>
          </a:p>
        </p:txBody>
      </p:sp>
      <p:sp>
        <p:nvSpPr>
          <p:cNvPr id="3" name="Espace réservé du contenu 2"/>
          <p:cNvSpPr>
            <a:spLocks noGrp="1"/>
          </p:cNvSpPr>
          <p:nvPr>
            <p:ph idx="1"/>
          </p:nvPr>
        </p:nvSpPr>
        <p:spPr/>
        <p:txBody>
          <a:bodyPr/>
          <a:lstStyle/>
          <a:p>
            <a:r>
              <a:rPr lang="fr-FR" dirty="0" smtClean="0"/>
              <a:t>Système de gestion des structures de santé</a:t>
            </a:r>
          </a:p>
          <a:p>
            <a:endParaRPr lang="fr-FR" dirty="0"/>
          </a:p>
        </p:txBody>
      </p:sp>
      <p:sp>
        <p:nvSpPr>
          <p:cNvPr id="26" name="Rectangle 25"/>
          <p:cNvSpPr/>
          <p:nvPr/>
        </p:nvSpPr>
        <p:spPr>
          <a:xfrm>
            <a:off x="7898003" y="2312126"/>
            <a:ext cx="3344214" cy="3420301"/>
          </a:xfrm>
          <a:prstGeom prst="wedgeRectCallout">
            <a:avLst>
              <a:gd name="adj1" fmla="val -69590"/>
              <a:gd name="adj2" fmla="val 351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OpenClinic gère différents aspects des structures de santé (BE, Dossiers patient, Laboratoire…)</a:t>
            </a:r>
          </a:p>
          <a:p>
            <a:pPr algn="ctr"/>
            <a:endParaRPr lang="fr-FR" sz="2000" dirty="0" smtClean="0"/>
          </a:p>
          <a:p>
            <a:pPr algn="ctr"/>
            <a:r>
              <a:rPr lang="fr-FR" sz="2000" dirty="0" smtClean="0"/>
              <a:t>Fonctionnel dans 3 Hôpitaux et 3CSRef.</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66" y="2312126"/>
            <a:ext cx="4544306" cy="3420301"/>
          </a:xfrm>
          <a:prstGeom prst="rect">
            <a:avLst/>
          </a:prstGeom>
        </p:spPr>
      </p:pic>
      <p:sp>
        <p:nvSpPr>
          <p:cNvPr id="5" name="Espace réservé de la date 4"/>
          <p:cNvSpPr>
            <a:spLocks noGrp="1"/>
          </p:cNvSpPr>
          <p:nvPr>
            <p:ph type="dt" sz="half" idx="10"/>
          </p:nvPr>
        </p:nvSpPr>
        <p:spPr/>
        <p:txBody>
          <a:bodyPr/>
          <a:lstStyle/>
          <a:p>
            <a:fld id="{DC93AB09-D282-4ACF-8A4B-24A315E8E6DB}"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34</a:t>
            </a:fld>
            <a:endParaRPr lang="fr-FR"/>
          </a:p>
        </p:txBody>
      </p:sp>
    </p:spTree>
    <p:extLst>
      <p:ext uri="{BB962C8B-B14F-4D97-AF65-F5344CB8AC3E}">
        <p14:creationId xmlns:p14="http://schemas.microsoft.com/office/powerpoint/2010/main" val="33553062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Entrepôt de données</a:t>
            </a:r>
            <a:endParaRPr lang="fr-FR" dirty="0"/>
          </a:p>
        </p:txBody>
      </p:sp>
      <p:sp>
        <p:nvSpPr>
          <p:cNvPr id="69633"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8CDEF8F-2BE4-F646-B0D1-B9B29455633B}" type="slidenum">
              <a:rPr lang="fr-FR" sz="1200">
                <a:solidFill>
                  <a:srgbClr val="898989"/>
                </a:solidFill>
                <a:cs typeface="Arial" charset="0"/>
              </a:rPr>
              <a:pPr eaLnBrk="1" hangingPunct="1"/>
              <a:t>35</a:t>
            </a:fld>
            <a:endParaRPr lang="fr-FR" sz="1200">
              <a:solidFill>
                <a:srgbClr val="898989"/>
              </a:solidFill>
              <a:cs typeface="Arial" charset="0"/>
            </a:endParaRPr>
          </a:p>
        </p:txBody>
      </p:sp>
      <p:pic>
        <p:nvPicPr>
          <p:cNvPr id="3" name="Image 2" descr="Capture d’écran 2013-10-21 à 14.42.10.png"/>
          <p:cNvPicPr>
            <a:picLocks noChangeAspect="1"/>
          </p:cNvPicPr>
          <p:nvPr/>
        </p:nvPicPr>
        <p:blipFill rotWithShape="1">
          <a:blip r:embed="rId3">
            <a:extLst>
              <a:ext uri="{28A0092B-C50C-407E-A947-70E740481C1C}">
                <a14:useLocalDpi xmlns:a14="http://schemas.microsoft.com/office/drawing/2010/main" val="0"/>
              </a:ext>
            </a:extLst>
          </a:blip>
          <a:srcRect l="2852" t="15279" r="58332" b="55552"/>
          <a:stretch/>
        </p:blipFill>
        <p:spPr>
          <a:xfrm>
            <a:off x="1524001" y="4838326"/>
            <a:ext cx="2933311" cy="1518025"/>
          </a:xfrm>
          <a:prstGeom prst="rect">
            <a:avLst/>
          </a:prstGeom>
        </p:spPr>
      </p:pic>
      <p:pic>
        <p:nvPicPr>
          <p:cNvPr id="4" name="Image 3" descr="Capture d’écran 2013-10-21 à 14.42.17.png"/>
          <p:cNvPicPr>
            <a:picLocks noChangeAspect="1"/>
          </p:cNvPicPr>
          <p:nvPr/>
        </p:nvPicPr>
        <p:blipFill rotWithShape="1">
          <a:blip r:embed="rId4">
            <a:extLst>
              <a:ext uri="{28A0092B-C50C-407E-A947-70E740481C1C}">
                <a14:useLocalDpi xmlns:a14="http://schemas.microsoft.com/office/drawing/2010/main" val="0"/>
              </a:ext>
            </a:extLst>
          </a:blip>
          <a:srcRect l="2852" t="17065" b="43646"/>
          <a:stretch/>
        </p:blipFill>
        <p:spPr>
          <a:xfrm>
            <a:off x="4524572" y="1691115"/>
            <a:ext cx="6067336" cy="1533615"/>
          </a:xfrm>
          <a:prstGeom prst="rect">
            <a:avLst/>
          </a:prstGeom>
        </p:spPr>
      </p:pic>
      <p:pic>
        <p:nvPicPr>
          <p:cNvPr id="7" name="Image 6" descr="Capture d’écran 2013-10-21 à 14.43.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573" y="3224729"/>
            <a:ext cx="6067336" cy="3548566"/>
          </a:xfrm>
          <a:prstGeom prst="rect">
            <a:avLst/>
          </a:prstGeom>
        </p:spPr>
      </p:pic>
      <p:pic>
        <p:nvPicPr>
          <p:cNvPr id="8" name="Image 7" descr="2013-10-02 13.41.3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1691114"/>
            <a:ext cx="2933336" cy="2200002"/>
          </a:xfrm>
          <a:prstGeom prst="rect">
            <a:avLst/>
          </a:prstGeom>
        </p:spPr>
      </p:pic>
      <p:sp>
        <p:nvSpPr>
          <p:cNvPr id="9" name="ZoneTexte 8"/>
          <p:cNvSpPr txBox="1"/>
          <p:nvPr/>
        </p:nvSpPr>
        <p:spPr>
          <a:xfrm>
            <a:off x="1614717" y="3957739"/>
            <a:ext cx="2842594" cy="400110"/>
          </a:xfrm>
          <a:prstGeom prst="rect">
            <a:avLst/>
          </a:prstGeom>
          <a:noFill/>
        </p:spPr>
        <p:txBody>
          <a:bodyPr wrap="square" rtlCol="0">
            <a:spAutoFit/>
          </a:bodyPr>
          <a:lstStyle/>
          <a:p>
            <a:r>
              <a:rPr lang="fr-FR" sz="1000" dirty="0" err="1"/>
              <a:t>Mr.Ousmane</a:t>
            </a:r>
            <a:r>
              <a:rPr lang="fr-FR" sz="1000" dirty="0"/>
              <a:t> KONE - </a:t>
            </a:r>
            <a:r>
              <a:rPr lang="fr-FR" sz="1000" dirty="0" err="1"/>
              <a:t>Ministry</a:t>
            </a:r>
            <a:r>
              <a:rPr lang="fr-FR" sz="1000" dirty="0"/>
              <a:t> of </a:t>
            </a:r>
            <a:r>
              <a:rPr lang="fr-FR" sz="1000" dirty="0" err="1"/>
              <a:t>Health</a:t>
            </a:r>
            <a:r>
              <a:rPr lang="fr-FR" sz="1000" dirty="0"/>
              <a:t> on Global </a:t>
            </a:r>
            <a:r>
              <a:rPr lang="fr-FR" sz="1000" dirty="0" err="1"/>
              <a:t>Health</a:t>
            </a:r>
            <a:r>
              <a:rPr lang="fr-FR" sz="1000" dirty="0"/>
              <a:t> </a:t>
            </a:r>
            <a:r>
              <a:rPr lang="fr-FR" sz="1000" dirty="0" err="1"/>
              <a:t>Barometer</a:t>
            </a:r>
            <a:endParaRPr lang="fr-FR" sz="1000" dirty="0"/>
          </a:p>
        </p:txBody>
      </p:sp>
    </p:spTree>
    <p:extLst>
      <p:ext uri="{BB962C8B-B14F-4D97-AF65-F5344CB8AC3E}">
        <p14:creationId xmlns:p14="http://schemas.microsoft.com/office/powerpoint/2010/main" val="32862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re 1"/>
          <p:cNvSpPr>
            <a:spLocks noGrp="1"/>
          </p:cNvSpPr>
          <p:nvPr>
            <p:ph type="title"/>
          </p:nvPr>
        </p:nvSpPr>
        <p:spPr>
          <a:xfrm>
            <a:off x="2403475" y="-26988"/>
            <a:ext cx="8229600" cy="1143001"/>
          </a:xfrm>
        </p:spPr>
        <p:txBody>
          <a:bodyPr/>
          <a:lstStyle/>
          <a:p>
            <a:pPr eaLnBrk="1" hangingPunct="1"/>
            <a:r>
              <a:rPr lang="fr-FR" sz="3600" dirty="0">
                <a:latin typeface="Calibri" charset="0"/>
              </a:rPr>
              <a:t>Vidéoconférence</a:t>
            </a:r>
          </a:p>
        </p:txBody>
      </p:sp>
      <p:pic>
        <p:nvPicPr>
          <p:cNvPr id="7170" name="Picture 2"/>
          <p:cNvPicPr>
            <a:picLocks noGrp="1" noChangeAspect="1" noChangeArrowheads="1"/>
          </p:cNvPicPr>
          <p:nvPr>
            <p:ph idx="1"/>
          </p:nvPr>
        </p:nvPicPr>
        <p:blipFill>
          <a:blip r:embed="rId3" cstate="print"/>
          <a:srcRect/>
          <a:stretch>
            <a:fillRect/>
          </a:stretch>
        </p:blipFill>
        <p:spPr>
          <a:xfrm>
            <a:off x="1548061" y="1294128"/>
            <a:ext cx="6040860" cy="4542728"/>
          </a:xfrm>
          <a:effectLst>
            <a:softEdge rad="112500"/>
          </a:effectLst>
        </p:spPr>
      </p:pic>
      <p:pic>
        <p:nvPicPr>
          <p:cNvPr id="7172" name="Picture 4"/>
          <p:cNvPicPr>
            <a:picLocks noChangeAspect="1" noChangeArrowheads="1"/>
          </p:cNvPicPr>
          <p:nvPr/>
        </p:nvPicPr>
        <p:blipFill>
          <a:blip r:embed="rId4" cstate="print"/>
          <a:srcRect/>
          <a:stretch>
            <a:fillRect/>
          </a:stretch>
        </p:blipFill>
        <p:spPr bwMode="auto">
          <a:xfrm>
            <a:off x="7587778" y="3748776"/>
            <a:ext cx="2964959" cy="1978183"/>
          </a:xfrm>
          <a:prstGeom prst="rect">
            <a:avLst/>
          </a:prstGeom>
          <a:ln>
            <a:noFill/>
          </a:ln>
          <a:effectLst>
            <a:softEdge rad="112500"/>
          </a:effectLst>
        </p:spPr>
      </p:pic>
      <p:pic>
        <p:nvPicPr>
          <p:cNvPr id="7173" name="Picture 5"/>
          <p:cNvPicPr>
            <a:picLocks noChangeAspect="1" noChangeArrowheads="1"/>
          </p:cNvPicPr>
          <p:nvPr/>
        </p:nvPicPr>
        <p:blipFill>
          <a:blip r:embed="rId5" cstate="print"/>
          <a:srcRect/>
          <a:stretch>
            <a:fillRect/>
          </a:stretch>
        </p:blipFill>
        <p:spPr bwMode="auto">
          <a:xfrm>
            <a:off x="7605730" y="1294128"/>
            <a:ext cx="2947007" cy="1966208"/>
          </a:xfrm>
          <a:prstGeom prst="rect">
            <a:avLst/>
          </a:prstGeom>
          <a:ln>
            <a:noFill/>
          </a:ln>
          <a:effectLst>
            <a:softEdge rad="112500"/>
          </a:effectLst>
        </p:spPr>
      </p:pic>
      <p:sp>
        <p:nvSpPr>
          <p:cNvPr id="117765"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D61E134-99FD-1648-81E2-9F7FB15E694C}" type="slidenum">
              <a:rPr lang="fr-FR" sz="1200">
                <a:solidFill>
                  <a:srgbClr val="898989"/>
                </a:solidFill>
              </a:rPr>
              <a:pPr eaLnBrk="1" hangingPunct="1"/>
              <a:t>36</a:t>
            </a:fld>
            <a:endParaRPr lang="fr-FR" sz="1200">
              <a:solidFill>
                <a:srgbClr val="898989"/>
              </a:solidFill>
            </a:endParaRPr>
          </a:p>
        </p:txBody>
      </p:sp>
    </p:spTree>
    <p:extLst>
      <p:ext uri="{BB962C8B-B14F-4D97-AF65-F5344CB8AC3E}">
        <p14:creationId xmlns:p14="http://schemas.microsoft.com/office/powerpoint/2010/main" val="193858033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de l’ ANTIM</a:t>
            </a:r>
            <a:endParaRPr lang="fr-FR" dirty="0"/>
          </a:p>
        </p:txBody>
      </p:sp>
      <p:sp>
        <p:nvSpPr>
          <p:cNvPr id="3" name="Espace réservé du contenu 2"/>
          <p:cNvSpPr>
            <a:spLocks noGrp="1"/>
          </p:cNvSpPr>
          <p:nvPr>
            <p:ph idx="1"/>
          </p:nvPr>
        </p:nvSpPr>
        <p:spPr/>
        <p:txBody>
          <a:bodyPr/>
          <a:lstStyle/>
          <a:p>
            <a:r>
              <a:rPr lang="fr-FR" dirty="0" smtClean="0"/>
              <a:t>Base de données des ordres professionnels</a:t>
            </a:r>
          </a:p>
          <a:p>
            <a:endParaRPr lang="fr-FR" dirty="0"/>
          </a:p>
        </p:txBody>
      </p:sp>
      <p:sp>
        <p:nvSpPr>
          <p:cNvPr id="26" name="Rectangle 25"/>
          <p:cNvSpPr/>
          <p:nvPr/>
        </p:nvSpPr>
        <p:spPr>
          <a:xfrm>
            <a:off x="7898003" y="2312126"/>
            <a:ext cx="3344214" cy="3420301"/>
          </a:xfrm>
          <a:prstGeom prst="wedgeRectCallout">
            <a:avLst>
              <a:gd name="adj1" fmla="val -69590"/>
              <a:gd name="adj2" fmla="val 351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Edition des cartes professionnel et suivi des inscriptions et cotisations.</a:t>
            </a:r>
          </a:p>
          <a:p>
            <a:pPr algn="ctr"/>
            <a:endParaRPr lang="fr-FR" sz="2000" dirty="0" smtClean="0"/>
          </a:p>
          <a:p>
            <a:pPr algn="ctr"/>
            <a:r>
              <a:rPr lang="fr-FR" sz="2000" dirty="0" smtClean="0"/>
              <a:t>CNOM, CNOP, CNOSF.</a:t>
            </a:r>
          </a:p>
        </p:txBody>
      </p:sp>
      <p:sp>
        <p:nvSpPr>
          <p:cNvPr id="5" name="Espace réservé de la date 4"/>
          <p:cNvSpPr>
            <a:spLocks noGrp="1"/>
          </p:cNvSpPr>
          <p:nvPr>
            <p:ph type="dt" sz="half" idx="10"/>
          </p:nvPr>
        </p:nvSpPr>
        <p:spPr/>
        <p:txBody>
          <a:bodyPr/>
          <a:lstStyle/>
          <a:p>
            <a:fld id="{DC93AB09-D282-4ACF-8A4B-24A315E8E6DB}" type="datetime1">
              <a:rPr lang="fr-FR" smtClean="0"/>
              <a:pPr/>
              <a:t>31/01/17</a:t>
            </a:fld>
            <a:endParaRPr lang="fr-FR"/>
          </a:p>
        </p:txBody>
      </p:sp>
      <p:sp>
        <p:nvSpPr>
          <p:cNvPr id="6" name="Espace réservé du pied de page 5"/>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7" name="Espace réservé du numéro de diapositive 6"/>
          <p:cNvSpPr>
            <a:spLocks noGrp="1"/>
          </p:cNvSpPr>
          <p:nvPr>
            <p:ph type="sldNum" sz="quarter" idx="12"/>
          </p:nvPr>
        </p:nvSpPr>
        <p:spPr/>
        <p:txBody>
          <a:bodyPr/>
          <a:lstStyle/>
          <a:p>
            <a:fld id="{EC0A7606-FCA8-477D-A586-73F3974BEB06}" type="slidenum">
              <a:rPr lang="fr-FR" smtClean="0"/>
              <a:pPr/>
              <a:t>37</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650" y="2312127"/>
            <a:ext cx="4707490" cy="34203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652" y="3381499"/>
            <a:ext cx="4438095" cy="2590476"/>
          </a:xfrm>
          <a:prstGeom prst="rect">
            <a:avLst/>
          </a:prstGeom>
        </p:spPr>
      </p:pic>
    </p:spTree>
    <p:extLst>
      <p:ext uri="{BB962C8B-B14F-4D97-AF65-F5344CB8AC3E}">
        <p14:creationId xmlns:p14="http://schemas.microsoft.com/office/powerpoint/2010/main" val="24431570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3"/>
          <p:cNvSpPr>
            <a:spLocks noGrp="1"/>
          </p:cNvSpPr>
          <p:nvPr>
            <p:ph type="ctrTitle"/>
          </p:nvPr>
        </p:nvSpPr>
        <p:spPr>
          <a:xfrm>
            <a:off x="914400" y="2744789"/>
            <a:ext cx="10363200" cy="1470025"/>
          </a:xfrm>
        </p:spPr>
        <p:txBody>
          <a:bodyPr>
            <a:normAutofit fontScale="90000"/>
          </a:bodyPr>
          <a:lstStyle/>
          <a:p>
            <a:pPr eaLnBrk="1" hangingPunct="1"/>
            <a:r>
              <a:rPr lang="fr-FR" dirty="0">
                <a:solidFill>
                  <a:srgbClr val="000000"/>
                </a:solidFill>
                <a:latin typeface="Calibri" charset="0"/>
              </a:rPr>
              <a:t>Les Grands pays </a:t>
            </a:r>
            <a:r>
              <a:rPr lang="fr-FR" dirty="0" smtClean="0">
                <a:solidFill>
                  <a:srgbClr val="000000"/>
                </a:solidFill>
                <a:latin typeface="Calibri" charset="0"/>
              </a:rPr>
              <a:t>ont tous </a:t>
            </a:r>
            <a:r>
              <a:rPr lang="fr-FR" dirty="0">
                <a:solidFill>
                  <a:srgbClr val="000000"/>
                </a:solidFill>
                <a:latin typeface="Calibri" charset="0"/>
              </a:rPr>
              <a:t>institutionnalisé la télésanté</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190BBF1B-A57D-B043-81F0-E06E4100470A}" type="slidenum">
              <a:rPr lang="fr-FR">
                <a:solidFill>
                  <a:srgbClr val="FFFFFF"/>
                </a:solidFill>
              </a:rPr>
              <a:pPr eaLnBrk="1" hangingPunct="1"/>
              <a:t>38</a:t>
            </a:fld>
            <a:endParaRPr lang="fr-FR">
              <a:solidFill>
                <a:srgbClr val="FFFFFF"/>
              </a:solidFill>
            </a:endParaRPr>
          </a:p>
        </p:txBody>
      </p:sp>
    </p:spTree>
    <p:extLst>
      <p:ext uri="{BB962C8B-B14F-4D97-AF65-F5344CB8AC3E}">
        <p14:creationId xmlns:p14="http://schemas.microsoft.com/office/powerpoint/2010/main" val="98596280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609600" y="0"/>
            <a:ext cx="10972800" cy="1143000"/>
          </a:xfrm>
        </p:spPr>
        <p:txBody>
          <a:bodyPr/>
          <a:lstStyle/>
          <a:p>
            <a:pPr eaLnBrk="1" hangingPunct="1"/>
            <a:r>
              <a:rPr lang="fr-FR">
                <a:latin typeface="Calibri" charset="0"/>
              </a:rPr>
              <a:t>CANADA</a:t>
            </a: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6A223965-09CA-0A45-839E-F835CE71DF2A}" type="slidenum">
              <a:rPr lang="fr-FR">
                <a:solidFill>
                  <a:srgbClr val="FFFFFF"/>
                </a:solidFill>
              </a:rPr>
              <a:pPr eaLnBrk="1" hangingPunct="1"/>
              <a:t>39</a:t>
            </a:fld>
            <a:endParaRPr lang="fr-FR">
              <a:solidFill>
                <a:srgbClr val="FFFFFF"/>
              </a:solidFill>
            </a:endParaRPr>
          </a:p>
        </p:txBody>
      </p:sp>
      <p:pic>
        <p:nvPicPr>
          <p:cNvPr id="49156" name="Image 18" descr="irs_canad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71564"/>
            <a:ext cx="121666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88732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r>
              <a:rPr lang="fr-BE" dirty="0">
                <a:latin typeface="Arial" charset="0"/>
                <a:cs typeface="Arial" charset="0"/>
              </a:rPr>
              <a:t>Définition de la cybersanté </a:t>
            </a:r>
            <a:r>
              <a:rPr lang="fr-BE" dirty="0" smtClean="0">
                <a:latin typeface="Arial" charset="0"/>
                <a:cs typeface="Arial" charset="0"/>
              </a:rPr>
              <a:t>(3)</a:t>
            </a:r>
            <a:endParaRPr lang="fr-FR" dirty="0">
              <a:latin typeface="Arial" charset="0"/>
              <a:cs typeface="Arial" charset="0"/>
            </a:endParaRPr>
          </a:p>
        </p:txBody>
      </p:sp>
      <p:sp>
        <p:nvSpPr>
          <p:cNvPr id="9219" name="Espace réservé du contenu 2"/>
          <p:cNvSpPr>
            <a:spLocks noGrp="1"/>
          </p:cNvSpPr>
          <p:nvPr>
            <p:ph idx="1"/>
          </p:nvPr>
        </p:nvSpPr>
        <p:spPr/>
        <p:txBody>
          <a:bodyPr/>
          <a:lstStyle/>
          <a:p>
            <a:pPr lvl="1" algn="just" eaLnBrk="1" hangingPunct="1">
              <a:lnSpc>
                <a:spcPct val="90000"/>
              </a:lnSpc>
            </a:pPr>
            <a:r>
              <a:rPr lang="fr-BE" sz="2200">
                <a:latin typeface="Arial" charset="0"/>
                <a:cs typeface="Arial" charset="0"/>
              </a:rPr>
              <a:t>Celle de OMSAFRO lors de la 63ème session du comité régional est: </a:t>
            </a:r>
            <a:r>
              <a:rPr lang="fr-BE" sz="2200">
                <a:solidFill>
                  <a:srgbClr val="FF0000"/>
                </a:solidFill>
                <a:latin typeface="Arial" charset="0"/>
                <a:cs typeface="Arial" charset="0"/>
              </a:rPr>
              <a:t>« </a:t>
            </a:r>
            <a:r>
              <a:rPr lang="fr-FR" sz="2200">
                <a:solidFill>
                  <a:srgbClr val="FF0000"/>
                </a:solidFill>
                <a:latin typeface="Arial" charset="0"/>
                <a:cs typeface="Arial" charset="0"/>
              </a:rPr>
              <a:t>la cybersanté consiste à utiliser, selon des modalités sûres et offrant un bon rapport coût-efficacité, les technologies de l’information et de la communication (TIC) à l’appui de l’action de santé et dans des domaines connexes ». </a:t>
            </a:r>
          </a:p>
          <a:p>
            <a:pPr lvl="1" algn="just" eaLnBrk="1" hangingPunct="1">
              <a:lnSpc>
                <a:spcPct val="90000"/>
              </a:lnSpc>
            </a:pPr>
            <a:r>
              <a:rPr lang="fr-FR" sz="2200">
                <a:latin typeface="Arial" charset="0"/>
                <a:cs typeface="Arial" charset="0"/>
              </a:rPr>
              <a:t>Elle précise les composante de la cybersanté au nombre de sept : leadership et gouvernance; stratégie et investissements; législation, politique et conformité; ressources humaines; normes et interopérabilité; infrastructure; et solutions ou applications et services.</a:t>
            </a:r>
            <a:r>
              <a:rPr lang="fr-BE" sz="2200">
                <a:latin typeface="Arial" charset="0"/>
                <a:cs typeface="Arial" charset="0"/>
              </a:rPr>
              <a:t> </a:t>
            </a:r>
          </a:p>
        </p:txBody>
      </p:sp>
    </p:spTree>
    <p:extLst>
      <p:ext uri="{BB962C8B-B14F-4D97-AF65-F5344CB8AC3E}">
        <p14:creationId xmlns:p14="http://schemas.microsoft.com/office/powerpoint/2010/main" val="29045616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1"/>
          <p:cNvSpPr>
            <a:spLocks noGrp="1"/>
          </p:cNvSpPr>
          <p:nvPr>
            <p:ph type="title"/>
          </p:nvPr>
        </p:nvSpPr>
        <p:spPr/>
        <p:txBody>
          <a:bodyPr/>
          <a:lstStyle/>
          <a:p>
            <a:pPr eaLnBrk="1" hangingPunct="1"/>
            <a:r>
              <a:rPr lang="fr-FR">
                <a:latin typeface="Calibri" charset="0"/>
              </a:rPr>
              <a:t>FRANCE</a:t>
            </a: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6225CAA2-C2D0-9942-9457-6E1A74426146}" type="slidenum">
              <a:rPr lang="fr-FR">
                <a:solidFill>
                  <a:srgbClr val="FFFFFF"/>
                </a:solidFill>
              </a:rPr>
              <a:pPr eaLnBrk="1" hangingPunct="1"/>
              <a:t>40</a:t>
            </a:fld>
            <a:endParaRPr lang="fr-FR">
              <a:solidFill>
                <a:srgbClr val="FFFFFF"/>
              </a:solidFill>
            </a:endParaRPr>
          </a:p>
        </p:txBody>
      </p:sp>
      <p:pic>
        <p:nvPicPr>
          <p:cNvPr id="50180" name="Image 18" descr="asip_franc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57314"/>
            <a:ext cx="12192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97088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a:xfrm>
            <a:off x="609600" y="71438"/>
            <a:ext cx="10972800" cy="1143000"/>
          </a:xfrm>
        </p:spPr>
        <p:txBody>
          <a:bodyPr/>
          <a:lstStyle/>
          <a:p>
            <a:pPr eaLnBrk="1" hangingPunct="1"/>
            <a:r>
              <a:rPr lang="fr-FR">
                <a:latin typeface="Calibri" charset="0"/>
              </a:rPr>
              <a:t>EUA - USA</a:t>
            </a: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ECD19131-27EB-B241-8D18-A228E68E50FA}" type="slidenum">
              <a:rPr lang="fr-FR">
                <a:solidFill>
                  <a:srgbClr val="FFFFFF"/>
                </a:solidFill>
              </a:rPr>
              <a:pPr eaLnBrk="1" hangingPunct="1"/>
              <a:t>41</a:t>
            </a:fld>
            <a:endParaRPr lang="fr-FR">
              <a:solidFill>
                <a:srgbClr val="FFFFFF"/>
              </a:solidFill>
            </a:endParaRPr>
          </a:p>
        </p:txBody>
      </p:sp>
      <p:pic>
        <p:nvPicPr>
          <p:cNvPr id="51204" name="Image 18" descr="telesante_US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214439"/>
            <a:ext cx="10488084"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age 20" descr="ITHealth_u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1" y="3149600"/>
            <a:ext cx="104775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26966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p:cNvSpPr>
            <a:spLocks noGrp="1"/>
          </p:cNvSpPr>
          <p:nvPr>
            <p:ph type="title"/>
          </p:nvPr>
        </p:nvSpPr>
        <p:spPr>
          <a:xfrm>
            <a:off x="609600" y="0"/>
            <a:ext cx="10972800" cy="1143000"/>
          </a:xfrm>
        </p:spPr>
        <p:txBody>
          <a:bodyPr/>
          <a:lstStyle/>
          <a:p>
            <a:pPr eaLnBrk="1" hangingPunct="1"/>
            <a:r>
              <a:rPr lang="fr-FR">
                <a:latin typeface="Calibri" charset="0"/>
              </a:rPr>
              <a:t>EUA - USA</a:t>
            </a: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BB92B34E-382F-DD49-ADE5-3564A88F73DA}" type="slidenum">
              <a:rPr lang="fr-FR">
                <a:solidFill>
                  <a:srgbClr val="FFFFFF"/>
                </a:solidFill>
              </a:rPr>
              <a:pPr eaLnBrk="1" hangingPunct="1"/>
              <a:t>42</a:t>
            </a:fld>
            <a:endParaRPr lang="fr-FR">
              <a:solidFill>
                <a:srgbClr val="FFFFFF"/>
              </a:solidFill>
            </a:endParaRPr>
          </a:p>
        </p:txBody>
      </p:sp>
      <p:pic>
        <p:nvPicPr>
          <p:cNvPr id="52228" name="Image 5" descr="centre-ressources_us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928689"/>
            <a:ext cx="85217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6" descr="5_crt_U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2928939"/>
            <a:ext cx="688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12571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Construction du siège de l’ANTIM</a:t>
            </a:r>
            <a:endParaRPr lang="fr-FR" dirty="0"/>
          </a:p>
        </p:txBody>
      </p:sp>
      <p:sp>
        <p:nvSpPr>
          <p:cNvPr id="3" name="Espace réservé du contenu 2"/>
          <p:cNvSpPr>
            <a:spLocks noGrp="1"/>
          </p:cNvSpPr>
          <p:nvPr>
            <p:ph idx="1"/>
          </p:nvPr>
        </p:nvSpPr>
        <p:spPr/>
        <p:txBody>
          <a:bodyPr/>
          <a:lstStyle/>
          <a:p>
            <a:pPr marL="0" indent="0">
              <a:buNone/>
            </a:pPr>
            <a:endParaRPr lang="fr-FR" dirty="0" smtClean="0"/>
          </a:p>
          <a:p>
            <a:endParaRPr lang="fr-FR" dirty="0"/>
          </a:p>
        </p:txBody>
      </p:sp>
      <p:sp>
        <p:nvSpPr>
          <p:cNvPr id="26" name="Rectangle 25"/>
          <p:cNvSpPr/>
          <p:nvPr/>
        </p:nvSpPr>
        <p:spPr>
          <a:xfrm>
            <a:off x="7665581" y="2238839"/>
            <a:ext cx="3344214" cy="3564192"/>
          </a:xfrm>
          <a:prstGeom prst="wedgeRectCallout">
            <a:avLst>
              <a:gd name="adj1" fmla="val -67893"/>
              <a:gd name="adj2" fmla="val 3021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t>Bâtiment technologique et écologique !</a:t>
            </a:r>
          </a:p>
          <a:p>
            <a:pPr algn="ctr"/>
            <a:endParaRPr lang="fr-FR" sz="2000" dirty="0" smtClean="0"/>
          </a:p>
        </p:txBody>
      </p:sp>
      <p:sp>
        <p:nvSpPr>
          <p:cNvPr id="27" name="Espace réservé de la date 26"/>
          <p:cNvSpPr>
            <a:spLocks noGrp="1"/>
          </p:cNvSpPr>
          <p:nvPr>
            <p:ph type="dt" sz="half" idx="10"/>
          </p:nvPr>
        </p:nvSpPr>
        <p:spPr/>
        <p:txBody>
          <a:bodyPr/>
          <a:lstStyle/>
          <a:p>
            <a:fld id="{EDD3DB14-DC54-40DC-9F8F-EB7599A792E6}" type="datetime1">
              <a:rPr lang="fr-FR" smtClean="0"/>
              <a:pPr/>
              <a:t>02/02/17</a:t>
            </a:fld>
            <a:endParaRPr lang="fr-FR"/>
          </a:p>
        </p:txBody>
      </p:sp>
      <p:sp>
        <p:nvSpPr>
          <p:cNvPr id="28" name="Espace réservé du pied de page 27"/>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29" name="Espace réservé du numéro de diapositive 28"/>
          <p:cNvSpPr>
            <a:spLocks noGrp="1"/>
          </p:cNvSpPr>
          <p:nvPr>
            <p:ph type="sldNum" sz="quarter" idx="12"/>
          </p:nvPr>
        </p:nvSpPr>
        <p:spPr/>
        <p:txBody>
          <a:bodyPr/>
          <a:lstStyle/>
          <a:p>
            <a:fld id="{EC0A7606-FCA8-477D-A586-73F3974BEB06}" type="slidenum">
              <a:rPr lang="fr-FR" smtClean="0"/>
              <a:pPr/>
              <a:t>43</a:t>
            </a:fld>
            <a:endParaRPr lang="fr-FR"/>
          </a:p>
        </p:txBody>
      </p:sp>
      <p:pic>
        <p:nvPicPr>
          <p:cNvPr id="4" name="Image 3" descr="IMG_03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64" y="1849275"/>
            <a:ext cx="7354055" cy="4136656"/>
          </a:xfrm>
          <a:prstGeom prst="rect">
            <a:avLst/>
          </a:prstGeom>
        </p:spPr>
      </p:pic>
    </p:spTree>
    <p:extLst>
      <p:ext uri="{BB962C8B-B14F-4D97-AF65-F5344CB8AC3E}">
        <p14:creationId xmlns:p14="http://schemas.microsoft.com/office/powerpoint/2010/main" val="22170648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ED5B64C-5328-4703-B8AF-AE9EDA3B93D3}" type="datetime1">
              <a:rPr lang="fr-FR" smtClean="0"/>
              <a:pPr/>
              <a:t>02/02/17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44</a:t>
            </a:fld>
            <a:endParaRPr lang="fr-FR"/>
          </a:p>
        </p:txBody>
      </p:sp>
      <p:pic>
        <p:nvPicPr>
          <p:cNvPr id="7" name="Espace réservé du contenu 6" descr="IMG_0374.JPG"/>
          <p:cNvPicPr>
            <a:picLocks noGrp="1" noChangeAspect="1"/>
          </p:cNvPicPr>
          <p:nvPr>
            <p:ph idx="1"/>
          </p:nvPr>
        </p:nvPicPr>
        <p:blipFill>
          <a:blip r:embed="rId2">
            <a:extLst>
              <a:ext uri="{28A0092B-C50C-407E-A947-70E740481C1C}">
                <a14:useLocalDpi xmlns:a14="http://schemas.microsoft.com/office/drawing/2010/main" val="0"/>
              </a:ext>
            </a:extLst>
          </a:blip>
          <a:srcRect t="13218" b="13218"/>
          <a:stretch>
            <a:fillRect/>
          </a:stretch>
        </p:blipFill>
        <p:spPr>
          <a:xfrm>
            <a:off x="838200" y="549777"/>
            <a:ext cx="10515600" cy="5627186"/>
          </a:xfrm>
        </p:spPr>
      </p:pic>
    </p:spTree>
    <p:extLst>
      <p:ext uri="{BB962C8B-B14F-4D97-AF65-F5344CB8AC3E}">
        <p14:creationId xmlns:p14="http://schemas.microsoft.com/office/powerpoint/2010/main" val="5201696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descr="ANTIM interieure.jpg"/>
          <p:cNvPicPr>
            <a:picLocks noGrp="1" noChangeAspect="1"/>
          </p:cNvPicPr>
          <p:nvPr>
            <p:ph idx="1"/>
          </p:nvPr>
        </p:nvPicPr>
        <p:blipFill>
          <a:blip r:embed="rId2">
            <a:extLst>
              <a:ext uri="{28A0092B-C50C-407E-A947-70E740481C1C}">
                <a14:useLocalDpi xmlns:a14="http://schemas.microsoft.com/office/drawing/2010/main" val="0"/>
              </a:ext>
            </a:extLst>
          </a:blip>
          <a:srcRect t="22413" b="22413"/>
          <a:stretch>
            <a:fillRect/>
          </a:stretch>
        </p:blipFill>
        <p:spPr/>
      </p:pic>
      <p:sp>
        <p:nvSpPr>
          <p:cNvPr id="4" name="Espace réservé de la date 3"/>
          <p:cNvSpPr>
            <a:spLocks noGrp="1"/>
          </p:cNvSpPr>
          <p:nvPr>
            <p:ph type="dt" sz="half" idx="10"/>
          </p:nvPr>
        </p:nvSpPr>
        <p:spPr/>
        <p:txBody>
          <a:bodyPr/>
          <a:lstStyle/>
          <a:p>
            <a:fld id="{EED5B64C-5328-4703-B8AF-AE9EDA3B93D3}" type="datetime1">
              <a:rPr lang="fr-FR" smtClean="0"/>
              <a:pPr/>
              <a:t>02/02/17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45</a:t>
            </a:fld>
            <a:endParaRPr lang="fr-FR"/>
          </a:p>
        </p:txBody>
      </p:sp>
    </p:spTree>
    <p:extLst>
      <p:ext uri="{BB962C8B-B14F-4D97-AF65-F5344CB8AC3E}">
        <p14:creationId xmlns:p14="http://schemas.microsoft.com/office/powerpoint/2010/main" val="19032863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Démo</a:t>
            </a:r>
          </a:p>
        </p:txBody>
      </p:sp>
      <p:sp>
        <p:nvSpPr>
          <p:cNvPr id="3" name="Espace réservé du contenu 2"/>
          <p:cNvSpPr>
            <a:spLocks noGrp="1"/>
          </p:cNvSpPr>
          <p:nvPr>
            <p:ph idx="1"/>
          </p:nvPr>
        </p:nvSpPr>
        <p:spPr/>
        <p:txBody>
          <a:bodyPr>
            <a:normAutofit/>
          </a:bodyPr>
          <a:lstStyle/>
          <a:p>
            <a:pPr lvl="0" algn="just"/>
            <a:r>
              <a:rPr lang="fr-FR" dirty="0" smtClean="0"/>
              <a:t>SNSI: </a:t>
            </a:r>
            <a:r>
              <a:rPr lang="fr-FR" u="sng" dirty="0">
                <a:hlinkClick r:id="rId3"/>
              </a:rPr>
              <a:t>http://snisi.sante.gov.ml/login/?next=/</a:t>
            </a:r>
            <a:endParaRPr lang="fr-FR" dirty="0"/>
          </a:p>
          <a:p>
            <a:pPr lvl="0" algn="just"/>
            <a:r>
              <a:rPr lang="fr-FR" dirty="0" smtClean="0"/>
              <a:t>CSN: </a:t>
            </a:r>
            <a:r>
              <a:rPr lang="fr-FR" u="sng" dirty="0">
                <a:hlinkClick r:id="rId4"/>
              </a:rPr>
              <a:t>http://ident.sante.gov.ml/</a:t>
            </a:r>
            <a:r>
              <a:rPr lang="fr-FR" dirty="0"/>
              <a:t> </a:t>
            </a:r>
            <a:endParaRPr lang="fr-FR" dirty="0" smtClean="0"/>
          </a:p>
          <a:p>
            <a:pPr lvl="0" algn="just"/>
            <a:r>
              <a:rPr lang="fr-FR"/>
              <a:t>CNOM: </a:t>
            </a:r>
            <a:r>
              <a:rPr lang="fr-FR">
                <a:hlinkClick r:id="rId5"/>
              </a:rPr>
              <a:t>http://</a:t>
            </a:r>
            <a:r>
              <a:rPr lang="fr-FR" smtClean="0">
                <a:hlinkClick r:id="rId5"/>
              </a:rPr>
              <a:t>base.cnom.sante.gov.ml/</a:t>
            </a:r>
            <a:r>
              <a:rPr lang="fr-FR" smtClean="0"/>
              <a:t> </a:t>
            </a:r>
            <a:endParaRPr lang="fr-FR" dirty="0"/>
          </a:p>
          <a:p>
            <a:pPr algn="just"/>
            <a:endParaRPr lang="fr-FR" dirty="0" smtClean="0"/>
          </a:p>
        </p:txBody>
      </p:sp>
      <p:sp>
        <p:nvSpPr>
          <p:cNvPr id="4" name="Espace réservé de la date 3"/>
          <p:cNvSpPr>
            <a:spLocks noGrp="1"/>
          </p:cNvSpPr>
          <p:nvPr>
            <p:ph type="dt" sz="half" idx="10"/>
          </p:nvPr>
        </p:nvSpPr>
        <p:spPr/>
        <p:txBody>
          <a:bodyPr/>
          <a:lstStyle/>
          <a:p>
            <a:fld id="{DBC41B80-AE76-4B21-BD20-42D05E132481}"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46</a:t>
            </a:fld>
            <a:endParaRPr lang="fr-FR"/>
          </a:p>
        </p:txBody>
      </p:sp>
    </p:spTree>
    <p:extLst>
      <p:ext uri="{BB962C8B-B14F-4D97-AF65-F5344CB8AC3E}">
        <p14:creationId xmlns:p14="http://schemas.microsoft.com/office/powerpoint/2010/main" val="298279590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1850" y="1926590"/>
            <a:ext cx="10515600" cy="2110453"/>
          </a:xfrm>
        </p:spPr>
        <p:txBody>
          <a:bodyPr>
            <a:normAutofit/>
          </a:bodyPr>
          <a:lstStyle/>
          <a:p>
            <a:r>
              <a:rPr lang="fr-FR" sz="7200" dirty="0" smtClean="0"/>
              <a:t>Merci de votre attention !</a:t>
            </a:r>
          </a:p>
        </p:txBody>
      </p:sp>
      <p:sp>
        <p:nvSpPr>
          <p:cNvPr id="4" name="Espace réservé de la date 3"/>
          <p:cNvSpPr>
            <a:spLocks noGrp="1"/>
          </p:cNvSpPr>
          <p:nvPr>
            <p:ph type="dt" sz="half" idx="10"/>
          </p:nvPr>
        </p:nvSpPr>
        <p:spPr/>
        <p:txBody>
          <a:bodyPr/>
          <a:lstStyle/>
          <a:p>
            <a:fld id="{E830C4F6-728C-4F60-A97A-C40EEA8A0B14}" type="datetime1">
              <a:rPr lang="fr-FR" smtClean="0"/>
              <a:pPr/>
              <a:t>31/01/17</a:t>
            </a:fld>
            <a:endParaRPr lang="fr-FR"/>
          </a:p>
        </p:txBody>
      </p:sp>
      <p:sp>
        <p:nvSpPr>
          <p:cNvPr id="5" name="Espace réservé du pied de page 4"/>
          <p:cNvSpPr>
            <a:spLocks noGrp="1"/>
          </p:cNvSpPr>
          <p:nvPr>
            <p:ph type="ftr" sz="quarter" idx="11"/>
          </p:nvPr>
        </p:nvSpPr>
        <p:spPr/>
        <p:txBody>
          <a:bodyPr/>
          <a:lstStyle/>
          <a:p>
            <a:r>
              <a:rPr lang="fr-FR" smtClean="0"/>
              <a:t>Agence Nationale de Télésanté et d’Informatique Médicale ANTIM - Hamdallaye ACI 2000, Rue : 340, Porte : 541  Tél : 00223.20.22.38.44 Fax : 00223.20.22.38.41/00223.20.22.38.44 - E-mail : antim@sante.gov.ml – Site web : www.sante.gov.ml </a:t>
            </a:r>
            <a:endParaRPr lang="fr-FR"/>
          </a:p>
        </p:txBody>
      </p:sp>
      <p:sp>
        <p:nvSpPr>
          <p:cNvPr id="6" name="Espace réservé du numéro de diapositive 5"/>
          <p:cNvSpPr>
            <a:spLocks noGrp="1"/>
          </p:cNvSpPr>
          <p:nvPr>
            <p:ph type="sldNum" sz="quarter" idx="12"/>
          </p:nvPr>
        </p:nvSpPr>
        <p:spPr/>
        <p:txBody>
          <a:bodyPr/>
          <a:lstStyle/>
          <a:p>
            <a:fld id="{EC0A7606-FCA8-477D-A586-73F3974BEB06}" type="slidenum">
              <a:rPr lang="fr-FR" smtClean="0"/>
              <a:pPr/>
              <a:t>47</a:t>
            </a:fld>
            <a:endParaRPr lang="fr-FR"/>
          </a:p>
        </p:txBody>
      </p:sp>
    </p:spTree>
    <p:extLst>
      <p:ext uri="{BB962C8B-B14F-4D97-AF65-F5344CB8AC3E}">
        <p14:creationId xmlns:p14="http://schemas.microsoft.com/office/powerpoint/2010/main" val="2986112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a:latin typeface="Calibri" charset="0"/>
              </a:rPr>
              <a:t>Typologie de la télémédecine</a:t>
            </a:r>
          </a:p>
        </p:txBody>
      </p:sp>
      <p:sp>
        <p:nvSpPr>
          <p:cNvPr id="8195" name="Espace réservé du contenu 2"/>
          <p:cNvSpPr>
            <a:spLocks noGrp="1"/>
          </p:cNvSpPr>
          <p:nvPr>
            <p:ph idx="1"/>
          </p:nvPr>
        </p:nvSpPr>
        <p:spPr/>
        <p:txBody>
          <a:bodyPr>
            <a:normAutofit lnSpcReduction="10000"/>
          </a:bodyPr>
          <a:lstStyle/>
          <a:p>
            <a:pPr>
              <a:buFont typeface="Arial" charset="0"/>
              <a:buNone/>
            </a:pPr>
            <a:r>
              <a:rPr lang="fr-FR" sz="3600" dirty="0">
                <a:latin typeface="Calibri" charset="0"/>
              </a:rPr>
              <a:t>- </a:t>
            </a:r>
            <a:r>
              <a:rPr lang="fr-FR" sz="3600" dirty="0" smtClean="0">
                <a:latin typeface="Calibri" charset="0"/>
              </a:rPr>
              <a:t>la </a:t>
            </a:r>
            <a:r>
              <a:rPr lang="fr-FR" sz="3600" dirty="0" err="1">
                <a:latin typeface="Calibri" charset="0"/>
              </a:rPr>
              <a:t>télé-consultation</a:t>
            </a:r>
            <a:r>
              <a:rPr lang="fr-FR" sz="3600" dirty="0">
                <a:latin typeface="Calibri" charset="0"/>
              </a:rPr>
              <a:t> et le </a:t>
            </a:r>
            <a:r>
              <a:rPr lang="fr-FR" sz="3600" dirty="0" err="1">
                <a:latin typeface="Calibri" charset="0"/>
              </a:rPr>
              <a:t>télé-diagnostic</a:t>
            </a:r>
            <a:endParaRPr lang="fr-FR" sz="3600" dirty="0">
              <a:latin typeface="Calibri" charset="0"/>
            </a:endParaRPr>
          </a:p>
          <a:p>
            <a:pPr>
              <a:buFontTx/>
              <a:buChar char="-"/>
            </a:pPr>
            <a:r>
              <a:rPr lang="fr-FR" sz="3600" dirty="0">
                <a:latin typeface="Calibri" charset="0"/>
              </a:rPr>
              <a:t>la </a:t>
            </a:r>
            <a:r>
              <a:rPr lang="fr-FR" sz="3600" dirty="0" err="1">
                <a:latin typeface="Calibri" charset="0"/>
              </a:rPr>
              <a:t>télé-surveillance</a:t>
            </a:r>
            <a:r>
              <a:rPr lang="fr-FR" sz="3600" dirty="0">
                <a:latin typeface="Calibri" charset="0"/>
              </a:rPr>
              <a:t> ou surveillance à distance d'un patient</a:t>
            </a:r>
          </a:p>
          <a:p>
            <a:pPr>
              <a:buFontTx/>
              <a:buChar char="-"/>
            </a:pPr>
            <a:r>
              <a:rPr lang="fr-FR" sz="3600" dirty="0">
                <a:latin typeface="Calibri" charset="0"/>
              </a:rPr>
              <a:t>la télé-expertise </a:t>
            </a:r>
          </a:p>
          <a:p>
            <a:pPr>
              <a:buFontTx/>
              <a:buChar char="-"/>
            </a:pPr>
            <a:r>
              <a:rPr lang="fr-FR" sz="3600" dirty="0">
                <a:latin typeface="Calibri" charset="0"/>
              </a:rPr>
              <a:t>la téléformation ou téléenseignement</a:t>
            </a:r>
          </a:p>
          <a:p>
            <a:pPr>
              <a:buFontTx/>
              <a:buChar char="-"/>
            </a:pPr>
            <a:r>
              <a:rPr lang="fr-FR" sz="3600" dirty="0">
                <a:latin typeface="Calibri" charset="0"/>
              </a:rPr>
              <a:t>la </a:t>
            </a:r>
            <a:r>
              <a:rPr lang="fr-FR" sz="3600" dirty="0" err="1">
                <a:latin typeface="Calibri" charset="0"/>
              </a:rPr>
              <a:t>téléchirurgie</a:t>
            </a:r>
            <a:r>
              <a:rPr lang="fr-FR" sz="3600" dirty="0">
                <a:latin typeface="Calibri" charset="0"/>
              </a:rPr>
              <a:t> qui permet de manipuler du matériel médical à distance et d'avoir une action directe du praticien sur le patient.</a:t>
            </a:r>
            <a:endParaRPr lang="fr-CA" sz="3600" i="1" dirty="0">
              <a:latin typeface="Calibri" charset="0"/>
            </a:endParaRPr>
          </a:p>
          <a:p>
            <a:pPr>
              <a:buFont typeface="Arial" charset="0"/>
              <a:buNone/>
            </a:pPr>
            <a:endParaRPr lang="fr-FR" dirty="0">
              <a:latin typeface="Calibri" charset="0"/>
            </a:endParaRPr>
          </a:p>
        </p:txBody>
      </p:sp>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36C02594-0917-DE4C-AAE8-C1E5695FBB0E}" type="slidenum">
              <a:rPr lang="fr-FR">
                <a:solidFill>
                  <a:srgbClr val="FFFFFF"/>
                </a:solidFill>
              </a:rPr>
              <a:pPr eaLnBrk="1" hangingPunct="1"/>
              <a:t>5</a:t>
            </a:fld>
            <a:endParaRPr lang="fr-FR">
              <a:solidFill>
                <a:srgbClr val="FFFFFF"/>
              </a:solidFill>
            </a:endParaRPr>
          </a:p>
        </p:txBody>
      </p:sp>
    </p:spTree>
    <p:extLst>
      <p:ext uri="{BB962C8B-B14F-4D97-AF65-F5344CB8AC3E}">
        <p14:creationId xmlns:p14="http://schemas.microsoft.com/office/powerpoint/2010/main" val="11194678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609601" y="273051"/>
            <a:ext cx="10970684" cy="1146175"/>
          </a:xfrm>
        </p:spPr>
        <p:txBody>
          <a:bodyPr tIns="35202"/>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fr-FR">
                <a:latin typeface="Calibri" charset="0"/>
              </a:rPr>
              <a:t>REPUBLIQUE DU MALI</a:t>
            </a:r>
          </a:p>
        </p:txBody>
      </p:sp>
      <p:sp>
        <p:nvSpPr>
          <p:cNvPr id="10243" name="Rectangle 3"/>
          <p:cNvSpPr>
            <a:spLocks noGrp="1" noChangeArrowheads="1"/>
          </p:cNvSpPr>
          <p:nvPr>
            <p:ph type="body" sz="half" idx="2"/>
          </p:nvPr>
        </p:nvSpPr>
        <p:spPr>
          <a:xfrm>
            <a:off x="230718" y="1557338"/>
            <a:ext cx="4904316" cy="4525962"/>
          </a:xfrm>
        </p:spPr>
        <p:txBody>
          <a:bodyPr anchor="ctr"/>
          <a:lstStyle/>
          <a:p>
            <a:pPr marL="390525" indent="-293688" eaLnBrk="1" hangingPunct="1">
              <a:buSzPct val="45000"/>
              <a:buFont typeface="Arial" charset="0"/>
              <a:buNone/>
              <a:tabLst>
                <a:tab pos="655638" algn="l"/>
                <a:tab pos="1312863" algn="l"/>
                <a:tab pos="1968500" algn="l"/>
                <a:tab pos="2625725" algn="l"/>
                <a:tab pos="3282950" algn="l"/>
              </a:tabLst>
            </a:pPr>
            <a:endParaRPr lang="fr-FR" sz="2400">
              <a:latin typeface="Calibri" charset="0"/>
            </a:endParaRPr>
          </a:p>
          <a:p>
            <a:pPr marL="390525" indent="-293688" eaLnBrk="1" hangingPunct="1">
              <a:buSzPct val="45000"/>
              <a:buFont typeface="Wingdings" charset="0"/>
              <a:buChar char=""/>
              <a:tabLst>
                <a:tab pos="655638" algn="l"/>
                <a:tab pos="1312863" algn="l"/>
                <a:tab pos="1968500" algn="l"/>
                <a:tab pos="2625725" algn="l"/>
                <a:tab pos="3282950" algn="l"/>
              </a:tabLst>
            </a:pPr>
            <a:r>
              <a:rPr lang="fr-FR" sz="2400">
                <a:latin typeface="Calibri" charset="0"/>
              </a:rPr>
              <a:t>Superficie :1,240,192 km²</a:t>
            </a:r>
          </a:p>
          <a:p>
            <a:pPr marL="390525" indent="-293688" eaLnBrk="1" hangingPunct="1">
              <a:buSzPct val="45000"/>
              <a:buFont typeface="Wingdings" charset="0"/>
              <a:buChar char=""/>
              <a:tabLst>
                <a:tab pos="655638" algn="l"/>
                <a:tab pos="1312863" algn="l"/>
                <a:tab pos="1968500" algn="l"/>
                <a:tab pos="2625725" algn="l"/>
                <a:tab pos="3282950" algn="l"/>
              </a:tabLst>
            </a:pPr>
            <a:r>
              <a:rPr lang="fr-FR" sz="2400">
                <a:latin typeface="Calibri" charset="0"/>
              </a:rPr>
              <a:t>Population: 14,517,176</a:t>
            </a:r>
          </a:p>
          <a:p>
            <a:pPr marL="390525" indent="-293688" eaLnBrk="1" hangingPunct="1">
              <a:buSzPct val="45000"/>
              <a:buFont typeface="Wingdings" charset="0"/>
              <a:buChar char=""/>
              <a:tabLst>
                <a:tab pos="655638" algn="l"/>
                <a:tab pos="1312863" algn="l"/>
                <a:tab pos="1968500" algn="l"/>
                <a:tab pos="2625725" algn="l"/>
                <a:tab pos="3282950" algn="l"/>
              </a:tabLst>
            </a:pPr>
            <a:r>
              <a:rPr lang="fr-FR" sz="2400">
                <a:latin typeface="Calibri" charset="0"/>
              </a:rPr>
              <a:t>Densité : 11.7/km²</a:t>
            </a:r>
          </a:p>
          <a:p>
            <a:pPr marL="390525" indent="-293688" eaLnBrk="1" hangingPunct="1">
              <a:buSzPct val="45000"/>
              <a:buFont typeface="Wingdings" charset="0"/>
              <a:buChar char=""/>
              <a:tabLst>
                <a:tab pos="655638" algn="l"/>
                <a:tab pos="1312863" algn="l"/>
                <a:tab pos="1968500" algn="l"/>
                <a:tab pos="2625725" algn="l"/>
                <a:tab pos="3282950" algn="l"/>
              </a:tabLst>
            </a:pPr>
            <a:endParaRPr lang="fr-FR" sz="2400">
              <a:latin typeface="Calibri" charset="0"/>
            </a:endParaRPr>
          </a:p>
        </p:txBody>
      </p:sp>
      <p:pic>
        <p:nvPicPr>
          <p:cNvPr id="5125" name="Picture 4"/>
          <p:cNvPicPr>
            <a:picLocks noChangeAspect="1" noChangeArrowheads="1"/>
          </p:cNvPicPr>
          <p:nvPr/>
        </p:nvPicPr>
        <p:blipFill>
          <a:blip r:embed="rId3" cstate="print">
            <a:extLst/>
          </a:blip>
          <a:srcRect/>
          <a:stretch>
            <a:fillRect/>
          </a:stretch>
        </p:blipFill>
        <p:spPr bwMode="auto">
          <a:xfrm>
            <a:off x="5135893" y="1700808"/>
            <a:ext cx="6875627" cy="4870830"/>
          </a:xfrm>
          <a:prstGeom prst="rect">
            <a:avLst/>
          </a:prstGeom>
          <a:ln>
            <a:noFill/>
          </a:ln>
          <a:effectLst>
            <a:softEdge rad="112500"/>
          </a:effectLst>
          <a:extLst/>
        </p:spPr>
      </p:pic>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6F937D4C-E9D7-764A-B264-1CAAED53492A}" type="slidenum">
              <a:rPr lang="fr-FR">
                <a:solidFill>
                  <a:srgbClr val="FFFFFF"/>
                </a:solidFill>
              </a:rPr>
              <a:pPr eaLnBrk="1" hangingPunct="1"/>
              <a:t>6</a:t>
            </a:fld>
            <a:endParaRPr lang="fr-FR">
              <a:solidFill>
                <a:srgbClr val="FFFFFF"/>
              </a:solidFill>
            </a:endParaRPr>
          </a:p>
        </p:txBody>
      </p:sp>
    </p:spTree>
    <p:extLst>
      <p:ext uri="{BB962C8B-B14F-4D97-AF65-F5344CB8AC3E}">
        <p14:creationId xmlns:p14="http://schemas.microsoft.com/office/powerpoint/2010/main" val="188569044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4"/>
          <p:cNvSpPr>
            <a:spLocks noGrp="1"/>
          </p:cNvSpPr>
          <p:nvPr>
            <p:ph type="title"/>
          </p:nvPr>
        </p:nvSpPr>
        <p:spPr/>
        <p:txBody>
          <a:bodyPr/>
          <a:lstStyle/>
          <a:p>
            <a:pPr eaLnBrk="1" hangingPunct="1"/>
            <a:r>
              <a:rPr lang="fr-FR">
                <a:latin typeface="Calibri" charset="0"/>
              </a:rPr>
              <a:t>PROBLÉMATIQUE</a:t>
            </a:r>
          </a:p>
        </p:txBody>
      </p:sp>
      <p:graphicFrame>
        <p:nvGraphicFramePr>
          <p:cNvPr id="2" name="Diagramme 1"/>
          <p:cNvGraphicFramePr/>
          <p:nvPr/>
        </p:nvGraphicFramePr>
        <p:xfrm>
          <a:off x="1007435" y="1484784"/>
          <a:ext cx="10561173" cy="485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400B7FAC-22EE-D849-B286-2273F4C796B5}" type="slidenum">
              <a:rPr lang="fr-FR">
                <a:solidFill>
                  <a:srgbClr val="FFFFFF"/>
                </a:solidFill>
              </a:rPr>
              <a:pPr eaLnBrk="1" hangingPunct="1"/>
              <a:t>7</a:t>
            </a:fld>
            <a:endParaRPr lang="fr-FR">
              <a:solidFill>
                <a:srgbClr val="FFFFFF"/>
              </a:solidFill>
            </a:endParaRPr>
          </a:p>
        </p:txBody>
      </p:sp>
    </p:spTree>
    <p:extLst>
      <p:ext uri="{BB962C8B-B14F-4D97-AF65-F5344CB8AC3E}">
        <p14:creationId xmlns:p14="http://schemas.microsoft.com/office/powerpoint/2010/main" val="4094848870"/>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838200" y="145605"/>
            <a:ext cx="10515600" cy="1325563"/>
          </a:xfrm>
        </p:spPr>
        <p:txBody>
          <a:bodyPr/>
          <a:lstStyle/>
          <a:p>
            <a:pPr algn="ctr" eaLnBrk="1" hangingPunct="1"/>
            <a:r>
              <a:rPr lang="fr-FR" dirty="0">
                <a:latin typeface="Calibri" charset="0"/>
              </a:rPr>
              <a:t>COCKTAIL</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388612150"/>
              </p:ext>
            </p:extLst>
          </p:nvPr>
        </p:nvGraphicFramePr>
        <p:xfrm>
          <a:off x="143339" y="1340768"/>
          <a:ext cx="1190532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67" y="4248150"/>
            <a:ext cx="4150784"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en angle 5"/>
          <p:cNvCxnSpPr/>
          <p:nvPr/>
        </p:nvCxnSpPr>
        <p:spPr>
          <a:xfrm rot="5400000" flipH="1" flipV="1">
            <a:off x="2319965" y="2597757"/>
            <a:ext cx="1440159" cy="1861096"/>
          </a:xfrm>
          <a:prstGeom prst="bentConnector3">
            <a:avLst>
              <a:gd name="adj1" fmla="val 98331"/>
            </a:avLst>
          </a:prstGeom>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Connecteur en angle 21"/>
          <p:cNvCxnSpPr/>
          <p:nvPr/>
        </p:nvCxnSpPr>
        <p:spPr>
          <a:xfrm rot="5400000" flipH="1" flipV="1">
            <a:off x="3604107" y="2537751"/>
            <a:ext cx="216023" cy="3205245"/>
          </a:xfrm>
          <a:prstGeom prst="bentConnector2">
            <a:avLst/>
          </a:prstGeom>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22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8767" y="4262439"/>
            <a:ext cx="338666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Connecteur en angle 26"/>
          <p:cNvCxnSpPr/>
          <p:nvPr/>
        </p:nvCxnSpPr>
        <p:spPr>
          <a:xfrm rot="16200000" flipV="1">
            <a:off x="8274088" y="2083944"/>
            <a:ext cx="1728192" cy="2627984"/>
          </a:xfrm>
          <a:prstGeom prst="bentConnector2">
            <a:avLst/>
          </a:prstGeom>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12284" y="6272214"/>
            <a:ext cx="2495549" cy="2571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fr-FR" dirty="0"/>
              <a:t>ETAT</a:t>
            </a:r>
          </a:p>
        </p:txBody>
      </p:sp>
      <p:sp>
        <p:nvSpPr>
          <p:cNvPr id="31" name="Rectangle 30"/>
          <p:cNvSpPr/>
          <p:nvPr/>
        </p:nvSpPr>
        <p:spPr>
          <a:xfrm>
            <a:off x="9264651" y="6281739"/>
            <a:ext cx="2495549" cy="2571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r>
              <a:rPr lang="fr-FR" dirty="0">
                <a:solidFill>
                  <a:srgbClr val="FFFFFF"/>
                </a:solidFill>
                <a:latin typeface="Calibri" charset="0"/>
                <a:ea typeface="ＭＳ Ｐゴシック" charset="0"/>
                <a:cs typeface="Arial" charset="0"/>
              </a:rPr>
              <a:t>Société Civile</a:t>
            </a:r>
          </a:p>
        </p:txBody>
      </p:sp>
      <p:sp>
        <p:nvSpPr>
          <p:cNvPr id="3" name="Espace réservé du numéro de diapositive 2"/>
          <p:cNvSpPr>
            <a:spLocks noGrp="1"/>
          </p:cNvSpPr>
          <p:nvPr>
            <p:ph type="sldNum" sz="quarter" idx="12"/>
          </p:nvPr>
        </p:nvSpPr>
        <p:spPr>
          <a:xfrm>
            <a:off x="8870951" y="6278564"/>
            <a:ext cx="2844800" cy="365125"/>
          </a:xfr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7F518769-1AA8-9D41-9828-ED6D7C402269}" type="slidenum">
              <a:rPr lang="fr-FR">
                <a:solidFill>
                  <a:srgbClr val="FFFFFF"/>
                </a:solidFill>
              </a:rPr>
              <a:pPr eaLnBrk="1" hangingPunct="1"/>
              <a:t>8</a:t>
            </a:fld>
            <a:endParaRPr lang="fr-FR">
              <a:solidFill>
                <a:srgbClr val="FFFFFF"/>
              </a:solidFill>
            </a:endParaRPr>
          </a:p>
        </p:txBody>
      </p:sp>
    </p:spTree>
    <p:extLst>
      <p:ext uri="{BB962C8B-B14F-4D97-AF65-F5344CB8AC3E}">
        <p14:creationId xmlns:p14="http://schemas.microsoft.com/office/powerpoint/2010/main" val="179667546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ctrTitle"/>
          </p:nvPr>
        </p:nvSpPr>
        <p:spPr/>
        <p:txBody>
          <a:bodyPr/>
          <a:lstStyle/>
          <a:p>
            <a:pPr eaLnBrk="1" hangingPunct="1"/>
            <a:r>
              <a:rPr lang="fr-FR" dirty="0">
                <a:solidFill>
                  <a:srgbClr val="000000"/>
                </a:solidFill>
                <a:latin typeface="Calibri" charset="0"/>
              </a:rPr>
              <a:t>LES EFFORTS DE LA SOCIETE CIVILE</a:t>
            </a:r>
          </a:p>
        </p:txBody>
      </p:sp>
      <p:sp>
        <p:nvSpPr>
          <p:cNvPr id="13315" name="Sous-titre 5"/>
          <p:cNvSpPr>
            <a:spLocks noGrp="1"/>
          </p:cNvSpPr>
          <p:nvPr>
            <p:ph type="subTitle" idx="1"/>
          </p:nvPr>
        </p:nvSpPr>
        <p:spPr/>
        <p:txBody>
          <a:bodyPr>
            <a:normAutofit/>
          </a:bodyPr>
          <a:lstStyle/>
          <a:p>
            <a:pPr eaLnBrk="1" hangingPunct="1"/>
            <a:r>
              <a:rPr lang="fr-FR" sz="4800" dirty="0">
                <a:solidFill>
                  <a:srgbClr val="000000"/>
                </a:solidFill>
                <a:latin typeface="Calibri" charset="0"/>
              </a:rPr>
              <a:t>Les pilotes, des preuves irréfutables !</a:t>
            </a:r>
          </a:p>
        </p:txBody>
      </p:sp>
      <p:sp>
        <p:nvSpPr>
          <p:cNvPr id="3" name="Espace réservé du numéro de diapositive 2"/>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E953C01F-FE72-2C46-A89C-97C398E65FC4}" type="slidenum">
              <a:rPr lang="fr-FR">
                <a:solidFill>
                  <a:srgbClr val="FFFFFF"/>
                </a:solidFill>
              </a:rPr>
              <a:pPr eaLnBrk="1" hangingPunct="1"/>
              <a:t>9</a:t>
            </a:fld>
            <a:endParaRPr lang="fr-FR">
              <a:solidFill>
                <a:srgbClr val="FFFFFF"/>
              </a:solidFill>
            </a:endParaRPr>
          </a:p>
        </p:txBody>
      </p:sp>
    </p:spTree>
    <p:extLst>
      <p:ext uri="{BB962C8B-B14F-4D97-AF65-F5344CB8AC3E}">
        <p14:creationId xmlns:p14="http://schemas.microsoft.com/office/powerpoint/2010/main" val="363859502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4469</TotalTime>
  <Words>1169</Words>
  <Application>Microsoft Macintosh PowerPoint</Application>
  <PresentationFormat>Personnalisé</PresentationFormat>
  <Paragraphs>277</Paragraphs>
  <Slides>47</Slides>
  <Notes>16</Notes>
  <HiddenSlides>0</HiddenSlides>
  <MMClips>0</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Thème Office</vt:lpstr>
      <vt:lpstr>SANTE NUMERIQUE AU MALI</vt:lpstr>
      <vt:lpstr>Définition de la cybersanté (1)</vt:lpstr>
      <vt:lpstr>Définition de la cybersanté (2)</vt:lpstr>
      <vt:lpstr>Définition de la cybersanté (3)</vt:lpstr>
      <vt:lpstr>Typologie de la télémédecine</vt:lpstr>
      <vt:lpstr>REPUBLIQUE DU MALI</vt:lpstr>
      <vt:lpstr>PROBLÉMATIQUE</vt:lpstr>
      <vt:lpstr>COCKTAIL</vt:lpstr>
      <vt:lpstr>LES EFFORTS DE LA SOCIETE CIVILE</vt:lpstr>
      <vt:lpstr>REIMICOM-KENEYA BLOWN</vt:lpstr>
      <vt:lpstr>TELERADIOLOGIE IKON</vt:lpstr>
      <vt:lpstr>TELEENSEIGNEMENT</vt:lpstr>
      <vt:lpstr>TELEMEDECINE RURALE DE DIMBAL</vt:lpstr>
      <vt:lpstr>LA VOLONTE POLITIQUE </vt:lpstr>
      <vt:lpstr>POLITIQUE NATIONALE TIC</vt:lpstr>
      <vt:lpstr>LE PRODESS</vt:lpstr>
      <vt:lpstr>LES ETAPES DE MISE EN PLACE</vt:lpstr>
      <vt:lpstr>Agence Nationale de Télésanté et d’Informatique Médicale</vt:lpstr>
      <vt:lpstr>Textes de création</vt:lpstr>
      <vt:lpstr>MISSION</vt:lpstr>
      <vt:lpstr>ORGANES DE GESTION</vt:lpstr>
      <vt:lpstr>Présentation PowerPoint</vt:lpstr>
      <vt:lpstr>Les outils Numériques</vt:lpstr>
      <vt:lpstr>Datacenter </vt:lpstr>
      <vt:lpstr>INFRASTRUCTURE D’INTERCONNEXION</vt:lpstr>
      <vt:lpstr>Les outils de l’ ANTIM</vt:lpstr>
      <vt:lpstr>Annuaire de la flotte mobile</vt:lpstr>
      <vt:lpstr>Présentation PowerPoint</vt:lpstr>
      <vt:lpstr>Les outils de l’ ANTIM</vt:lpstr>
      <vt:lpstr>Hébergement Web et Gestion de sante.gov.ml</vt:lpstr>
      <vt:lpstr>Les Portail web</vt:lpstr>
      <vt:lpstr>Messagerie Electronique</vt:lpstr>
      <vt:lpstr>Les outils de l’ ANTIM</vt:lpstr>
      <vt:lpstr>Les outils de l’ ANTIM</vt:lpstr>
      <vt:lpstr>Entrepôt de données</vt:lpstr>
      <vt:lpstr>Vidéoconférence</vt:lpstr>
      <vt:lpstr>Les outils de l’ ANTIM</vt:lpstr>
      <vt:lpstr>Les Grands pays ont tous institutionnalisé la télésanté</vt:lpstr>
      <vt:lpstr>CANADA</vt:lpstr>
      <vt:lpstr>FRANCE</vt:lpstr>
      <vt:lpstr>EUA - USA</vt:lpstr>
      <vt:lpstr>EUA - USA</vt:lpstr>
      <vt:lpstr>Construction du siège de l’ANTIM</vt:lpstr>
      <vt:lpstr>Présentation PowerPoint</vt:lpstr>
      <vt:lpstr>Présentation PowerPoint</vt:lpstr>
      <vt:lpstr>Démo</vt:lpstr>
      <vt:lpstr>Merci de votre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SAWADOGO.S</dc:creator>
  <cp:lastModifiedBy>ousmane ly</cp:lastModifiedBy>
  <cp:revision>50</cp:revision>
  <dcterms:created xsi:type="dcterms:W3CDTF">2015-01-19T12:06:43Z</dcterms:created>
  <dcterms:modified xsi:type="dcterms:W3CDTF">2017-02-02T22:50:24Z</dcterms:modified>
</cp:coreProperties>
</file>